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94" r:id="rId3"/>
    <p:sldId id="290" r:id="rId4"/>
    <p:sldId id="257" r:id="rId5"/>
    <p:sldId id="266" r:id="rId6"/>
    <p:sldId id="282" r:id="rId7"/>
    <p:sldId id="275" r:id="rId8"/>
    <p:sldId id="267" r:id="rId9"/>
    <p:sldId id="276" r:id="rId10"/>
    <p:sldId id="277" r:id="rId11"/>
    <p:sldId id="278" r:id="rId12"/>
    <p:sldId id="280" r:id="rId13"/>
    <p:sldId id="281" r:id="rId14"/>
    <p:sldId id="269" r:id="rId15"/>
    <p:sldId id="271" r:id="rId16"/>
    <p:sldId id="292" r:id="rId17"/>
    <p:sldId id="258" r:id="rId18"/>
    <p:sldId id="259" r:id="rId19"/>
    <p:sldId id="260" r:id="rId20"/>
    <p:sldId id="264" r:id="rId21"/>
    <p:sldId id="283" r:id="rId22"/>
    <p:sldId id="265" r:id="rId23"/>
    <p:sldId id="272" r:id="rId24"/>
    <p:sldId id="274" r:id="rId25"/>
    <p:sldId id="273" r:id="rId26"/>
    <p:sldId id="284" r:id="rId27"/>
    <p:sldId id="288" r:id="rId28"/>
    <p:sldId id="289" r:id="rId29"/>
    <p:sldId id="285" r:id="rId30"/>
    <p:sldId id="286" r:id="rId31"/>
    <p:sldId id="261" r:id="rId32"/>
    <p:sldId id="262" r:id="rId33"/>
    <p:sldId id="29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7450" autoAdjust="0"/>
    <p:restoredTop sz="94660"/>
  </p:normalViewPr>
  <p:slideViewPr>
    <p:cSldViewPr snapToGrid="0">
      <p:cViewPr varScale="1">
        <p:scale>
          <a:sx n="115" d="100"/>
          <a:sy n="115" d="100"/>
        </p:scale>
        <p:origin x="-294" y="-11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hal" userId="539a7e318af99ca0" providerId="LiveId" clId="{52BF654D-649E-40F5-9989-9BEE366C9DE8}"/>
    <pc:docChg chg="undo custSel addSld delSld modSld">
      <pc:chgData name="Nehal" userId="539a7e318af99ca0" providerId="LiveId" clId="{52BF654D-649E-40F5-9989-9BEE366C9DE8}" dt="2022-04-22T04:43:14.436" v="1937" actId="20577"/>
      <pc:docMkLst>
        <pc:docMk/>
      </pc:docMkLst>
      <pc:sldChg chg="addSp delSp modSp mod delDesignElem">
        <pc:chgData name="Nehal" userId="539a7e318af99ca0" providerId="LiveId" clId="{52BF654D-649E-40F5-9989-9BEE366C9DE8}" dt="2022-04-21T21:31:53.313" v="1479"/>
        <pc:sldMkLst>
          <pc:docMk/>
          <pc:sldMk cId="109857222" sldId="256"/>
        </pc:sldMkLst>
        <pc:spChg chg="mod">
          <ac:chgData name="Nehal" userId="539a7e318af99ca0" providerId="LiveId" clId="{52BF654D-649E-40F5-9989-9BEE366C9DE8}" dt="2022-04-21T21:30:19.477" v="1442"/>
          <ac:spMkLst>
            <pc:docMk/>
            <pc:sldMk cId="109857222" sldId="256"/>
            <ac:spMk id="2" creationId="{00000000-0000-0000-0000-000000000000}"/>
          </ac:spMkLst>
        </pc:spChg>
        <pc:spChg chg="mod">
          <ac:chgData name="Nehal" userId="539a7e318af99ca0" providerId="LiveId" clId="{52BF654D-649E-40F5-9989-9BEE366C9DE8}" dt="2022-04-21T20:42:40.272" v="24" actId="20577"/>
          <ac:spMkLst>
            <pc:docMk/>
            <pc:sldMk cId="109857222" sldId="256"/>
            <ac:spMk id="3" creationId="{00000000-0000-0000-0000-000000000000}"/>
          </ac:spMkLst>
        </pc:spChg>
        <pc:spChg chg="add del">
          <ac:chgData name="Nehal" userId="539a7e318af99ca0" providerId="LiveId" clId="{52BF654D-649E-40F5-9989-9BEE366C9DE8}" dt="2022-04-21T21:31:53.313" v="1479"/>
          <ac:spMkLst>
            <pc:docMk/>
            <pc:sldMk cId="109857222" sldId="256"/>
            <ac:spMk id="22" creationId="{9FDD9264-A478-4B82-A891-2BEA8BF9F68A}"/>
          </ac:spMkLst>
        </pc:spChg>
        <pc:spChg chg="add del">
          <ac:chgData name="Nehal" userId="539a7e318af99ca0" providerId="LiveId" clId="{52BF654D-649E-40F5-9989-9BEE366C9DE8}" dt="2022-04-21T21:31:53.313" v="1479"/>
          <ac:spMkLst>
            <pc:docMk/>
            <pc:sldMk cId="109857222" sldId="256"/>
            <ac:spMk id="23" creationId="{C4D755E9-CEF5-43A7-A514-4664F25F398C}"/>
          </ac:spMkLst>
        </pc:spChg>
        <pc:spChg chg="add del">
          <ac:chgData name="Nehal" userId="539a7e318af99ca0" providerId="LiveId" clId="{52BF654D-649E-40F5-9989-9BEE366C9DE8}" dt="2022-04-21T21:31:53.313" v="1479"/>
          <ac:spMkLst>
            <pc:docMk/>
            <pc:sldMk cId="109857222" sldId="256"/>
            <ac:spMk id="24" creationId="{2BF879CD-ED15-450F-B829-699C694D2EBC}"/>
          </ac:spMkLst>
        </pc:spChg>
        <pc:picChg chg="mod">
          <ac:chgData name="Nehal" userId="539a7e318af99ca0" providerId="LiveId" clId="{52BF654D-649E-40F5-9989-9BEE366C9DE8}" dt="2022-04-21T20:42:56.587" v="27" actId="1076"/>
          <ac:picMkLst>
            <pc:docMk/>
            <pc:sldMk cId="109857222" sldId="256"/>
            <ac:picMk id="4" creationId="{3F7AE3B3-B9A2-CD67-C567-93A50196BD18}"/>
          </ac:picMkLst>
        </pc:picChg>
      </pc:sldChg>
      <pc:sldChg chg="addSp delSp modSp mod delDesignElem">
        <pc:chgData name="Nehal" userId="539a7e318af99ca0" providerId="LiveId" clId="{52BF654D-649E-40F5-9989-9BEE366C9DE8}" dt="2022-04-21T21:31:53.313" v="1479"/>
        <pc:sldMkLst>
          <pc:docMk/>
          <pc:sldMk cId="804613818" sldId="257"/>
        </pc:sldMkLst>
        <pc:spChg chg="mod">
          <ac:chgData name="Nehal" userId="539a7e318af99ca0" providerId="LiveId" clId="{52BF654D-649E-40F5-9989-9BEE366C9DE8}" dt="2022-04-21T20:44:00.809" v="69" actId="20577"/>
          <ac:spMkLst>
            <pc:docMk/>
            <pc:sldMk cId="804613818" sldId="257"/>
            <ac:spMk id="2" creationId="{F6F5B35C-6446-766F-36D0-77B7ABB35A01}"/>
          </ac:spMkLst>
        </pc:spChg>
        <pc:spChg chg="mod">
          <ac:chgData name="Nehal" userId="539a7e318af99ca0" providerId="LiveId" clId="{52BF654D-649E-40F5-9989-9BEE366C9DE8}" dt="2022-04-21T20:44:21.309" v="75" actId="20577"/>
          <ac:spMkLst>
            <pc:docMk/>
            <pc:sldMk cId="804613818" sldId="257"/>
            <ac:spMk id="3" creationId="{A1E4A0FE-A882-1DC1-CAC9-EFC0EB8043E3}"/>
          </ac:spMkLst>
        </pc:spChg>
        <pc:spChg chg="add del">
          <ac:chgData name="Nehal" userId="539a7e318af99ca0" providerId="LiveId" clId="{52BF654D-649E-40F5-9989-9BEE366C9DE8}" dt="2022-04-21T21:31:53.313" v="1479"/>
          <ac:spMkLst>
            <pc:docMk/>
            <pc:sldMk cId="804613818" sldId="257"/>
            <ac:spMk id="8" creationId="{29DC5A77-10C9-4ECF-B7EB-8D917F36A9EE}"/>
          </ac:spMkLst>
        </pc:spChg>
        <pc:spChg chg="add del">
          <ac:chgData name="Nehal" userId="539a7e318af99ca0" providerId="LiveId" clId="{52BF654D-649E-40F5-9989-9BEE366C9DE8}" dt="2022-04-21T21:31:53.313" v="1479"/>
          <ac:spMkLst>
            <pc:docMk/>
            <pc:sldMk cId="804613818" sldId="257"/>
            <ac:spMk id="10" creationId="{2FFE28B5-FB16-49A9-B851-3C35FAC0CACB}"/>
          </ac:spMkLst>
        </pc:spChg>
        <pc:spChg chg="add del">
          <ac:chgData name="Nehal" userId="539a7e318af99ca0" providerId="LiveId" clId="{52BF654D-649E-40F5-9989-9BEE366C9DE8}" dt="2022-04-21T21:31:53.313" v="1479"/>
          <ac:spMkLst>
            <pc:docMk/>
            <pc:sldMk cId="804613818" sldId="257"/>
            <ac:spMk id="12" creationId="{01014442-855A-4E0F-8D09-C314661A48B9}"/>
          </ac:spMkLst>
        </pc:spChg>
        <pc:spChg chg="add del">
          <ac:chgData name="Nehal" userId="539a7e318af99ca0" providerId="LiveId" clId="{52BF654D-649E-40F5-9989-9BEE366C9DE8}" dt="2022-04-21T21:31:53.313" v="1479"/>
          <ac:spMkLst>
            <pc:docMk/>
            <pc:sldMk cId="804613818" sldId="257"/>
            <ac:spMk id="14" creationId="{9B1ABF09-86CF-414E-88A5-2B84CC7232A9}"/>
          </ac:spMkLst>
        </pc:spChg>
        <pc:spChg chg="add del">
          <ac:chgData name="Nehal" userId="539a7e318af99ca0" providerId="LiveId" clId="{52BF654D-649E-40F5-9989-9BEE366C9DE8}" dt="2022-04-21T21:31:53.313" v="1479"/>
          <ac:spMkLst>
            <pc:docMk/>
            <pc:sldMk cId="804613818" sldId="257"/>
            <ac:spMk id="16" creationId="{3FE91770-CDBB-4D24-94E5-AD484F36CE87}"/>
          </ac:spMkLst>
        </pc:spChg>
      </pc:sldChg>
      <pc:sldChg chg="modSp mod">
        <pc:chgData name="Nehal" userId="539a7e318af99ca0" providerId="LiveId" clId="{52BF654D-649E-40F5-9989-9BEE366C9DE8}" dt="2022-04-21T21:31:53.313" v="1479"/>
        <pc:sldMkLst>
          <pc:docMk/>
          <pc:sldMk cId="2289523343" sldId="258"/>
        </pc:sldMkLst>
        <pc:spChg chg="mod">
          <ac:chgData name="Nehal" userId="539a7e318af99ca0" providerId="LiveId" clId="{52BF654D-649E-40F5-9989-9BEE366C9DE8}" dt="2022-04-21T21:31:53.313" v="1479"/>
          <ac:spMkLst>
            <pc:docMk/>
            <pc:sldMk cId="2289523343" sldId="258"/>
            <ac:spMk id="3" creationId="{EC746E4F-345F-2F68-FE50-850137D419AF}"/>
          </ac:spMkLst>
        </pc:spChg>
      </pc:sldChg>
      <pc:sldChg chg="addSp delSp modSp mod delDesignElem">
        <pc:chgData name="Nehal" userId="539a7e318af99ca0" providerId="LiveId" clId="{52BF654D-649E-40F5-9989-9BEE366C9DE8}" dt="2022-04-21T21:31:53.313" v="1479"/>
        <pc:sldMkLst>
          <pc:docMk/>
          <pc:sldMk cId="168868434" sldId="259"/>
        </pc:sldMkLst>
        <pc:spChg chg="mod">
          <ac:chgData name="Nehal" userId="539a7e318af99ca0" providerId="LiveId" clId="{52BF654D-649E-40F5-9989-9BEE366C9DE8}" dt="2022-04-21T20:48:01.933" v="474" actId="20577"/>
          <ac:spMkLst>
            <pc:docMk/>
            <pc:sldMk cId="168868434" sldId="259"/>
            <ac:spMk id="2" creationId="{3A7F61A6-95AF-992C-E09E-A1D7E5B3E6C7}"/>
          </ac:spMkLst>
        </pc:spChg>
        <pc:spChg chg="mod">
          <ac:chgData name="Nehal" userId="539a7e318af99ca0" providerId="LiveId" clId="{52BF654D-649E-40F5-9989-9BEE366C9DE8}" dt="2022-04-21T20:57:56.221" v="741" actId="14100"/>
          <ac:spMkLst>
            <pc:docMk/>
            <pc:sldMk cId="168868434" sldId="259"/>
            <ac:spMk id="9" creationId="{4A709D19-B68F-0FB5-2AA2-94A398BCC448}"/>
          </ac:spMkLst>
        </pc:spChg>
        <pc:spChg chg="add del">
          <ac:chgData name="Nehal" userId="539a7e318af99ca0" providerId="LiveId" clId="{52BF654D-649E-40F5-9989-9BEE366C9DE8}" dt="2022-04-21T21:31:53.313" v="1479"/>
          <ac:spMkLst>
            <pc:docMk/>
            <pc:sldMk cId="168868434" sldId="259"/>
            <ac:spMk id="14" creationId="{696A55C8-89F1-439D-863D-E208C0AC880F}"/>
          </ac:spMkLst>
        </pc:spChg>
        <pc:spChg chg="add del">
          <ac:chgData name="Nehal" userId="539a7e318af99ca0" providerId="LiveId" clId="{52BF654D-649E-40F5-9989-9BEE366C9DE8}" dt="2022-04-21T21:31:53.313" v="1479"/>
          <ac:spMkLst>
            <pc:docMk/>
            <pc:sldMk cId="168868434" sldId="259"/>
            <ac:spMk id="16" creationId="{E4A1FD7E-EAEC-40B9-B75B-432F9DA75BA8}"/>
          </ac:spMkLst>
        </pc:spChg>
        <pc:spChg chg="add del">
          <ac:chgData name="Nehal" userId="539a7e318af99ca0" providerId="LiveId" clId="{52BF654D-649E-40F5-9989-9BEE366C9DE8}" dt="2022-04-21T21:31:53.313" v="1479"/>
          <ac:spMkLst>
            <pc:docMk/>
            <pc:sldMk cId="168868434" sldId="259"/>
            <ac:spMk id="18" creationId="{AC88629E-396B-4C99-B284-F30AABDF2E1D}"/>
          </ac:spMkLst>
        </pc:spChg>
      </pc:sldChg>
      <pc:sldChg chg="addSp delSp modSp mod delDesignElem">
        <pc:chgData name="Nehal" userId="539a7e318af99ca0" providerId="LiveId" clId="{52BF654D-649E-40F5-9989-9BEE366C9DE8}" dt="2022-04-21T21:31:53.313" v="1479"/>
        <pc:sldMkLst>
          <pc:docMk/>
          <pc:sldMk cId="1001893946" sldId="260"/>
        </pc:sldMkLst>
        <pc:spChg chg="mod">
          <ac:chgData name="Nehal" userId="539a7e318af99ca0" providerId="LiveId" clId="{52BF654D-649E-40F5-9989-9BEE366C9DE8}" dt="2022-04-21T20:48:57.127" v="491" actId="1076"/>
          <ac:spMkLst>
            <pc:docMk/>
            <pc:sldMk cId="1001893946" sldId="260"/>
            <ac:spMk id="2" creationId="{889DA7B3-BDA4-2A40-C82D-9A9B552DD217}"/>
          </ac:spMkLst>
        </pc:spChg>
        <pc:spChg chg="add del">
          <ac:chgData name="Nehal" userId="539a7e318af99ca0" providerId="LiveId" clId="{52BF654D-649E-40F5-9989-9BEE366C9DE8}" dt="2022-04-21T21:31:53.313" v="1479"/>
          <ac:spMkLst>
            <pc:docMk/>
            <pc:sldMk cId="1001893946" sldId="260"/>
            <ac:spMk id="9" creationId="{DB8424AB-D56B-4256-866A-5B54DE93C20F}"/>
          </ac:spMkLst>
        </pc:spChg>
        <pc:spChg chg="add del">
          <ac:chgData name="Nehal" userId="539a7e318af99ca0" providerId="LiveId" clId="{52BF654D-649E-40F5-9989-9BEE366C9DE8}" dt="2022-04-21T21:31:53.313" v="1479"/>
          <ac:spMkLst>
            <pc:docMk/>
            <pc:sldMk cId="1001893946" sldId="260"/>
            <ac:spMk id="11" creationId="{FC999C28-AD33-4EB7-A5F1-C06D10A5FDF7}"/>
          </ac:spMkLst>
        </pc:spChg>
        <pc:spChg chg="add del">
          <ac:chgData name="Nehal" userId="539a7e318af99ca0" providerId="LiveId" clId="{52BF654D-649E-40F5-9989-9BEE366C9DE8}" dt="2022-04-21T21:31:53.313" v="1479"/>
          <ac:spMkLst>
            <pc:docMk/>
            <pc:sldMk cId="1001893946" sldId="260"/>
            <ac:spMk id="13" creationId="{0864E5C9-52C9-4572-AC75-548B9B9C2648}"/>
          </ac:spMkLst>
        </pc:spChg>
        <pc:spChg chg="add del">
          <ac:chgData name="Nehal" userId="539a7e318af99ca0" providerId="LiveId" clId="{52BF654D-649E-40F5-9989-9BEE366C9DE8}" dt="2022-04-21T21:31:53.313" v="1479"/>
          <ac:spMkLst>
            <pc:docMk/>
            <pc:sldMk cId="1001893946" sldId="260"/>
            <ac:spMk id="15" creationId="{45CC6500-4DBD-4C34-BC14-2387FB483BEB}"/>
          </ac:spMkLst>
        </pc:spChg>
        <pc:spChg chg="add del">
          <ac:chgData name="Nehal" userId="539a7e318af99ca0" providerId="LiveId" clId="{52BF654D-649E-40F5-9989-9BEE366C9DE8}" dt="2022-04-21T21:31:53.313" v="1479"/>
          <ac:spMkLst>
            <pc:docMk/>
            <pc:sldMk cId="1001893946" sldId="260"/>
            <ac:spMk id="17" creationId="{4E34A3B6-BAD2-4156-BDC6-4736248BFDE0}"/>
          </ac:spMkLst>
        </pc:spChg>
      </pc:sldChg>
      <pc:sldChg chg="addSp delSp modSp mod delDesignElem">
        <pc:chgData name="Nehal" userId="539a7e318af99ca0" providerId="LiveId" clId="{52BF654D-649E-40F5-9989-9BEE366C9DE8}" dt="2022-04-21T21:31:53.313" v="1479"/>
        <pc:sldMkLst>
          <pc:docMk/>
          <pc:sldMk cId="1523578871" sldId="261"/>
        </pc:sldMkLst>
        <pc:spChg chg="mod">
          <ac:chgData name="Nehal" userId="539a7e318af99ca0" providerId="LiveId" clId="{52BF654D-649E-40F5-9989-9BEE366C9DE8}" dt="2022-04-21T20:51:18.304" v="514" actId="122"/>
          <ac:spMkLst>
            <pc:docMk/>
            <pc:sldMk cId="1523578871" sldId="261"/>
            <ac:spMk id="2" creationId="{59E638C7-D79F-54DF-7517-C8C81F3573AF}"/>
          </ac:spMkLst>
        </pc:spChg>
        <pc:spChg chg="mod">
          <ac:chgData name="Nehal" userId="539a7e318af99ca0" providerId="LiveId" clId="{52BF654D-649E-40F5-9989-9BEE366C9DE8}" dt="2022-04-21T21:00:01.171" v="784" actId="20577"/>
          <ac:spMkLst>
            <pc:docMk/>
            <pc:sldMk cId="1523578871" sldId="261"/>
            <ac:spMk id="3" creationId="{324A3963-3CDC-3959-606F-6E92B84AEFC3}"/>
          </ac:spMkLst>
        </pc:spChg>
        <pc:spChg chg="add del">
          <ac:chgData name="Nehal" userId="539a7e318af99ca0" providerId="LiveId" clId="{52BF654D-649E-40F5-9989-9BEE366C9DE8}" dt="2022-04-21T21:31:53.313" v="1479"/>
          <ac:spMkLst>
            <pc:docMk/>
            <pc:sldMk cId="1523578871" sldId="261"/>
            <ac:spMk id="8" creationId="{29DC5A77-10C9-4ECF-B7EB-8D917F36A9EE}"/>
          </ac:spMkLst>
        </pc:spChg>
        <pc:spChg chg="add del">
          <ac:chgData name="Nehal" userId="539a7e318af99ca0" providerId="LiveId" clId="{52BF654D-649E-40F5-9989-9BEE366C9DE8}" dt="2022-04-21T21:31:53.313" v="1479"/>
          <ac:spMkLst>
            <pc:docMk/>
            <pc:sldMk cId="1523578871" sldId="261"/>
            <ac:spMk id="10" creationId="{2FFE28B5-FB16-49A9-B851-3C35FAC0CACB}"/>
          </ac:spMkLst>
        </pc:spChg>
        <pc:spChg chg="add del">
          <ac:chgData name="Nehal" userId="539a7e318af99ca0" providerId="LiveId" clId="{52BF654D-649E-40F5-9989-9BEE366C9DE8}" dt="2022-04-21T21:31:53.313" v="1479"/>
          <ac:spMkLst>
            <pc:docMk/>
            <pc:sldMk cId="1523578871" sldId="261"/>
            <ac:spMk id="12" creationId="{01014442-855A-4E0F-8D09-C314661A48B9}"/>
          </ac:spMkLst>
        </pc:spChg>
        <pc:spChg chg="add del">
          <ac:chgData name="Nehal" userId="539a7e318af99ca0" providerId="LiveId" clId="{52BF654D-649E-40F5-9989-9BEE366C9DE8}" dt="2022-04-21T21:31:53.313" v="1479"/>
          <ac:spMkLst>
            <pc:docMk/>
            <pc:sldMk cId="1523578871" sldId="261"/>
            <ac:spMk id="14" creationId="{9B1ABF09-86CF-414E-88A5-2B84CC7232A9}"/>
          </ac:spMkLst>
        </pc:spChg>
        <pc:spChg chg="add del">
          <ac:chgData name="Nehal" userId="539a7e318af99ca0" providerId="LiveId" clId="{52BF654D-649E-40F5-9989-9BEE366C9DE8}" dt="2022-04-21T21:31:53.313" v="1479"/>
          <ac:spMkLst>
            <pc:docMk/>
            <pc:sldMk cId="1523578871" sldId="261"/>
            <ac:spMk id="16" creationId="{3FE91770-CDBB-4D24-94E5-AD484F36CE87}"/>
          </ac:spMkLst>
        </pc:spChg>
      </pc:sldChg>
      <pc:sldChg chg="addSp delSp modSp mod delDesignElem">
        <pc:chgData name="Nehal" userId="539a7e318af99ca0" providerId="LiveId" clId="{52BF654D-649E-40F5-9989-9BEE366C9DE8}" dt="2022-04-21T21:31:53.313" v="1479"/>
        <pc:sldMkLst>
          <pc:docMk/>
          <pc:sldMk cId="1516580888" sldId="262"/>
        </pc:sldMkLst>
        <pc:spChg chg="mod">
          <ac:chgData name="Nehal" userId="539a7e318af99ca0" providerId="LiveId" clId="{52BF654D-649E-40F5-9989-9BEE366C9DE8}" dt="2022-04-21T21:00:44.938" v="790" actId="14100"/>
          <ac:spMkLst>
            <pc:docMk/>
            <pc:sldMk cId="1516580888" sldId="262"/>
            <ac:spMk id="2" creationId="{94A7A9FC-F3F1-EB18-FC78-97DD13D3E374}"/>
          </ac:spMkLst>
        </pc:spChg>
        <pc:spChg chg="mod">
          <ac:chgData name="Nehal" userId="539a7e318af99ca0" providerId="LiveId" clId="{52BF654D-649E-40F5-9989-9BEE366C9DE8}" dt="2022-04-21T21:01:33.770" v="804" actId="20577"/>
          <ac:spMkLst>
            <pc:docMk/>
            <pc:sldMk cId="1516580888" sldId="262"/>
            <ac:spMk id="3" creationId="{E67A7460-A26C-E2FF-4063-3069ADE588D6}"/>
          </ac:spMkLst>
        </pc:spChg>
        <pc:spChg chg="add del">
          <ac:chgData name="Nehal" userId="539a7e318af99ca0" providerId="LiveId" clId="{52BF654D-649E-40F5-9989-9BEE366C9DE8}" dt="2022-04-21T21:31:53.313" v="1479"/>
          <ac:spMkLst>
            <pc:docMk/>
            <pc:sldMk cId="1516580888" sldId="262"/>
            <ac:spMk id="8" creationId="{80516254-1D9F-4F3A-9870-3A3280BE2BFE}"/>
          </ac:spMkLst>
        </pc:spChg>
        <pc:spChg chg="add del">
          <ac:chgData name="Nehal" userId="539a7e318af99ca0" providerId="LiveId" clId="{52BF654D-649E-40F5-9989-9BEE366C9DE8}" dt="2022-04-21T21:31:53.313" v="1479"/>
          <ac:spMkLst>
            <pc:docMk/>
            <pc:sldMk cId="1516580888" sldId="262"/>
            <ac:spMk id="10" creationId="{FC14672B-27A5-4CDA-ABAF-5E4CF4B41C23}"/>
          </ac:spMkLst>
        </pc:spChg>
        <pc:spChg chg="add del">
          <ac:chgData name="Nehal" userId="539a7e318af99ca0" providerId="LiveId" clId="{52BF654D-649E-40F5-9989-9BEE366C9DE8}" dt="2022-04-21T21:31:53.313" v="1479"/>
          <ac:spMkLst>
            <pc:docMk/>
            <pc:sldMk cId="1516580888" sldId="262"/>
            <ac:spMk id="14" creationId="{9A206779-5C74-4555-94BC-5845C92EC3A8}"/>
          </ac:spMkLst>
        </pc:spChg>
        <pc:cxnChg chg="add del">
          <ac:chgData name="Nehal" userId="539a7e318af99ca0" providerId="LiveId" clId="{52BF654D-649E-40F5-9989-9BEE366C9DE8}" dt="2022-04-21T21:31:53.313" v="1479"/>
          <ac:cxnSpMkLst>
            <pc:docMk/>
            <pc:sldMk cId="1516580888" sldId="262"/>
            <ac:cxnSpMk id="12" creationId="{8D89589C-2C90-4407-A995-05EC3DD7AB14}"/>
          </ac:cxnSpMkLst>
        </pc:cxnChg>
      </pc:sldChg>
      <pc:sldChg chg="modSp add del mod">
        <pc:chgData name="Nehal" userId="539a7e318af99ca0" providerId="LiveId" clId="{52BF654D-649E-40F5-9989-9BEE366C9DE8}" dt="2022-04-21T21:34:51.013" v="1529"/>
        <pc:sldMkLst>
          <pc:docMk/>
          <pc:sldMk cId="1069864766" sldId="263"/>
        </pc:sldMkLst>
        <pc:spChg chg="mod">
          <ac:chgData name="Nehal" userId="539a7e318af99ca0" providerId="LiveId" clId="{52BF654D-649E-40F5-9989-9BEE366C9DE8}" dt="2022-04-21T21:34:50.678" v="1528" actId="6549"/>
          <ac:spMkLst>
            <pc:docMk/>
            <pc:sldMk cId="1069864766" sldId="263"/>
            <ac:spMk id="3" creationId="{9618A296-8B37-4FA2-9B2F-D9F77874EC27}"/>
          </ac:spMkLst>
        </pc:spChg>
      </pc:sldChg>
      <pc:sldChg chg="modSp add del mod">
        <pc:chgData name="Nehal" userId="539a7e318af99ca0" providerId="LiveId" clId="{52BF654D-649E-40F5-9989-9BEE366C9DE8}" dt="2022-04-21T21:32:11.589" v="1482" actId="2696"/>
        <pc:sldMkLst>
          <pc:docMk/>
          <pc:sldMk cId="4017352400" sldId="263"/>
        </pc:sldMkLst>
        <pc:spChg chg="mod">
          <ac:chgData name="Nehal" userId="539a7e318af99ca0" providerId="LiveId" clId="{52BF654D-649E-40F5-9989-9BEE366C9DE8}" dt="2022-04-21T21:30:45.896" v="1447" actId="14100"/>
          <ac:spMkLst>
            <pc:docMk/>
            <pc:sldMk cId="4017352400" sldId="263"/>
            <ac:spMk id="2" creationId="{E85380FA-C9F0-4961-8159-3644773A12A2}"/>
          </ac:spMkLst>
        </pc:spChg>
        <pc:spChg chg="mod">
          <ac:chgData name="Nehal" userId="539a7e318af99ca0" providerId="LiveId" clId="{52BF654D-649E-40F5-9989-9BEE366C9DE8}" dt="2022-04-21T21:31:53.313" v="1479"/>
          <ac:spMkLst>
            <pc:docMk/>
            <pc:sldMk cId="4017352400" sldId="263"/>
            <ac:spMk id="3" creationId="{9618A296-8B37-4FA2-9B2F-D9F77874EC27}"/>
          </ac:spMkLst>
        </pc:spChg>
      </pc:sldChg>
      <pc:sldChg chg="addSp delSp modSp mod delDesignElem">
        <pc:chgData name="Nehal" userId="539a7e318af99ca0" providerId="LiveId" clId="{52BF654D-649E-40F5-9989-9BEE366C9DE8}" dt="2022-04-21T21:31:53.313" v="1479"/>
        <pc:sldMkLst>
          <pc:docMk/>
          <pc:sldMk cId="3370489499" sldId="264"/>
        </pc:sldMkLst>
        <pc:spChg chg="mod">
          <ac:chgData name="Nehal" userId="539a7e318af99ca0" providerId="LiveId" clId="{52BF654D-649E-40F5-9989-9BEE366C9DE8}" dt="2022-04-21T20:49:09.519" v="494"/>
          <ac:spMkLst>
            <pc:docMk/>
            <pc:sldMk cId="3370489499" sldId="264"/>
            <ac:spMk id="2" creationId="{2A7D6F5B-A80E-447F-2DAA-544335192BD9}"/>
          </ac:spMkLst>
        </pc:spChg>
        <pc:spChg chg="mod">
          <ac:chgData name="Nehal" userId="539a7e318af99ca0" providerId="LiveId" clId="{52BF654D-649E-40F5-9989-9BEE366C9DE8}" dt="2022-04-21T20:58:11.776" v="744" actId="14100"/>
          <ac:spMkLst>
            <pc:docMk/>
            <pc:sldMk cId="3370489499" sldId="264"/>
            <ac:spMk id="4" creationId="{0F06857A-6D91-1194-E01C-65B92D2D0A2C}"/>
          </ac:spMkLst>
        </pc:spChg>
        <pc:spChg chg="add del">
          <ac:chgData name="Nehal" userId="539a7e318af99ca0" providerId="LiveId" clId="{52BF654D-649E-40F5-9989-9BEE366C9DE8}" dt="2022-04-21T21:31:53.313" v="1479"/>
          <ac:spMkLst>
            <pc:docMk/>
            <pc:sldMk cId="3370489499" sldId="264"/>
            <ac:spMk id="30" creationId="{4F645BF8-7885-4398-80BC-4C0DF24F5CEE}"/>
          </ac:spMkLst>
        </pc:spChg>
        <pc:spChg chg="add del">
          <ac:chgData name="Nehal" userId="539a7e318af99ca0" providerId="LiveId" clId="{52BF654D-649E-40F5-9989-9BEE366C9DE8}" dt="2022-04-21T21:31:53.313" v="1479"/>
          <ac:spMkLst>
            <pc:docMk/>
            <pc:sldMk cId="3370489499" sldId="264"/>
            <ac:spMk id="31" creationId="{3212FB65-CD2B-4005-B910-132DCE19FCC7}"/>
          </ac:spMkLst>
        </pc:spChg>
        <pc:spChg chg="add del">
          <ac:chgData name="Nehal" userId="539a7e318af99ca0" providerId="LiveId" clId="{52BF654D-649E-40F5-9989-9BEE366C9DE8}" dt="2022-04-21T21:31:53.313" v="1479"/>
          <ac:spMkLst>
            <pc:docMk/>
            <pc:sldMk cId="3370489499" sldId="264"/>
            <ac:spMk id="32" creationId="{681577AD-DA5F-48B3-8FB9-5199BA9EE681}"/>
          </ac:spMkLst>
        </pc:spChg>
        <pc:picChg chg="mod">
          <ac:chgData name="Nehal" userId="539a7e318af99ca0" providerId="LiveId" clId="{52BF654D-649E-40F5-9989-9BEE366C9DE8}" dt="2022-04-21T21:30:19.087" v="1440"/>
          <ac:picMkLst>
            <pc:docMk/>
            <pc:sldMk cId="3370489499" sldId="264"/>
            <ac:picMk id="5" creationId="{DF1341F3-920D-D233-B7B4-30607AB1A1A1}"/>
          </ac:picMkLst>
        </pc:picChg>
      </pc:sldChg>
      <pc:sldChg chg="addSp delSp modSp mod delDesignElem">
        <pc:chgData name="Nehal" userId="539a7e318af99ca0" providerId="LiveId" clId="{52BF654D-649E-40F5-9989-9BEE366C9DE8}" dt="2022-04-21T21:31:53.313" v="1479"/>
        <pc:sldMkLst>
          <pc:docMk/>
          <pc:sldMk cId="2016057221" sldId="265"/>
        </pc:sldMkLst>
        <pc:spChg chg="mod">
          <ac:chgData name="Nehal" userId="539a7e318af99ca0" providerId="LiveId" clId="{52BF654D-649E-40F5-9989-9BEE366C9DE8}" dt="2022-04-21T20:50:06.567" v="504" actId="14100"/>
          <ac:spMkLst>
            <pc:docMk/>
            <pc:sldMk cId="2016057221" sldId="265"/>
            <ac:spMk id="2" creationId="{7C9EEC57-8051-1E5F-0636-E75D21D6E346}"/>
          </ac:spMkLst>
        </pc:spChg>
        <pc:spChg chg="mod">
          <ac:chgData name="Nehal" userId="539a7e318af99ca0" providerId="LiveId" clId="{52BF654D-649E-40F5-9989-9BEE366C9DE8}" dt="2022-04-21T20:58:55.536" v="757" actId="14100"/>
          <ac:spMkLst>
            <pc:docMk/>
            <pc:sldMk cId="2016057221" sldId="265"/>
            <ac:spMk id="4" creationId="{98F27139-0664-0D41-1A24-716118CFAC54}"/>
          </ac:spMkLst>
        </pc:spChg>
        <pc:spChg chg="add del">
          <ac:chgData name="Nehal" userId="539a7e318af99ca0" providerId="LiveId" clId="{52BF654D-649E-40F5-9989-9BEE366C9DE8}" dt="2022-04-21T21:31:53.313" v="1479"/>
          <ac:spMkLst>
            <pc:docMk/>
            <pc:sldMk cId="2016057221" sldId="265"/>
            <ac:spMk id="42" creationId="{DB8424AB-D56B-4256-866A-5B54DE93C20F}"/>
          </ac:spMkLst>
        </pc:spChg>
        <pc:spChg chg="add del">
          <ac:chgData name="Nehal" userId="539a7e318af99ca0" providerId="LiveId" clId="{52BF654D-649E-40F5-9989-9BEE366C9DE8}" dt="2022-04-21T21:31:53.313" v="1479"/>
          <ac:spMkLst>
            <pc:docMk/>
            <pc:sldMk cId="2016057221" sldId="265"/>
            <ac:spMk id="43" creationId="{FC999C28-AD33-4EB7-A5F1-C06D10A5FDF7}"/>
          </ac:spMkLst>
        </pc:spChg>
        <pc:spChg chg="add del">
          <ac:chgData name="Nehal" userId="539a7e318af99ca0" providerId="LiveId" clId="{52BF654D-649E-40F5-9989-9BEE366C9DE8}" dt="2022-04-21T21:31:53.313" v="1479"/>
          <ac:spMkLst>
            <pc:docMk/>
            <pc:sldMk cId="2016057221" sldId="265"/>
            <ac:spMk id="44" creationId="{0864E5C9-52C9-4572-AC75-548B9B9C2648}"/>
          </ac:spMkLst>
        </pc:spChg>
        <pc:spChg chg="add del">
          <ac:chgData name="Nehal" userId="539a7e318af99ca0" providerId="LiveId" clId="{52BF654D-649E-40F5-9989-9BEE366C9DE8}" dt="2022-04-21T21:31:53.313" v="1479"/>
          <ac:spMkLst>
            <pc:docMk/>
            <pc:sldMk cId="2016057221" sldId="265"/>
            <ac:spMk id="45" creationId="{45CC6500-4DBD-4C34-BC14-2387FB483BEB}"/>
          </ac:spMkLst>
        </pc:spChg>
        <pc:spChg chg="add del">
          <ac:chgData name="Nehal" userId="539a7e318af99ca0" providerId="LiveId" clId="{52BF654D-649E-40F5-9989-9BEE366C9DE8}" dt="2022-04-21T21:31:53.313" v="1479"/>
          <ac:spMkLst>
            <pc:docMk/>
            <pc:sldMk cId="2016057221" sldId="265"/>
            <ac:spMk id="46" creationId="{4E34A3B6-BAD2-4156-BDC6-4736248BFDE0}"/>
          </ac:spMkLst>
        </pc:spChg>
        <pc:picChg chg="mod">
          <ac:chgData name="Nehal" userId="539a7e318af99ca0" providerId="LiveId" clId="{52BF654D-649E-40F5-9989-9BEE366C9DE8}" dt="2022-04-21T21:31:53.313" v="1479"/>
          <ac:picMkLst>
            <pc:docMk/>
            <pc:sldMk cId="2016057221" sldId="265"/>
            <ac:picMk id="1029" creationId="{00000000-0000-0000-0000-000000000000}"/>
          </ac:picMkLst>
        </pc:picChg>
      </pc:sldChg>
      <pc:sldChg chg="addSp delSp modSp mod delDesignElem">
        <pc:chgData name="Nehal" userId="539a7e318af99ca0" providerId="LiveId" clId="{52BF654D-649E-40F5-9989-9BEE366C9DE8}" dt="2022-04-22T04:42:20.513" v="1931" actId="313"/>
        <pc:sldMkLst>
          <pc:docMk/>
          <pc:sldMk cId="3334114026" sldId="266"/>
        </pc:sldMkLst>
        <pc:spChg chg="mod">
          <ac:chgData name="Nehal" userId="539a7e318af99ca0" providerId="LiveId" clId="{52BF654D-649E-40F5-9989-9BEE366C9DE8}" dt="2022-04-21T20:44:34.351" v="111" actId="20577"/>
          <ac:spMkLst>
            <pc:docMk/>
            <pc:sldMk cId="3334114026" sldId="266"/>
            <ac:spMk id="2" creationId="{F6F5B35C-6446-766F-36D0-77B7ABB35A01}"/>
          </ac:spMkLst>
        </pc:spChg>
        <pc:spChg chg="mod">
          <ac:chgData name="Nehal" userId="539a7e318af99ca0" providerId="LiveId" clId="{52BF654D-649E-40F5-9989-9BEE366C9DE8}" dt="2022-04-22T04:42:20.513" v="1931" actId="313"/>
          <ac:spMkLst>
            <pc:docMk/>
            <pc:sldMk cId="3334114026" sldId="266"/>
            <ac:spMk id="3" creationId="{A1E4A0FE-A882-1DC1-CAC9-EFC0EB8043E3}"/>
          </ac:spMkLst>
        </pc:spChg>
        <pc:spChg chg="add del">
          <ac:chgData name="Nehal" userId="539a7e318af99ca0" providerId="LiveId" clId="{52BF654D-649E-40F5-9989-9BEE366C9DE8}" dt="2022-04-21T21:31:53.313" v="1479"/>
          <ac:spMkLst>
            <pc:docMk/>
            <pc:sldMk cId="3334114026" sldId="266"/>
            <ac:spMk id="8" creationId="{29DC5A77-10C9-4ECF-B7EB-8D917F36A9EE}"/>
          </ac:spMkLst>
        </pc:spChg>
        <pc:spChg chg="add del">
          <ac:chgData name="Nehal" userId="539a7e318af99ca0" providerId="LiveId" clId="{52BF654D-649E-40F5-9989-9BEE366C9DE8}" dt="2022-04-21T21:31:53.313" v="1479"/>
          <ac:spMkLst>
            <pc:docMk/>
            <pc:sldMk cId="3334114026" sldId="266"/>
            <ac:spMk id="10" creationId="{2FFE28B5-FB16-49A9-B851-3C35FAC0CACB}"/>
          </ac:spMkLst>
        </pc:spChg>
        <pc:spChg chg="add del">
          <ac:chgData name="Nehal" userId="539a7e318af99ca0" providerId="LiveId" clId="{52BF654D-649E-40F5-9989-9BEE366C9DE8}" dt="2022-04-21T21:31:53.313" v="1479"/>
          <ac:spMkLst>
            <pc:docMk/>
            <pc:sldMk cId="3334114026" sldId="266"/>
            <ac:spMk id="12" creationId="{01014442-855A-4E0F-8D09-C314661A48B9}"/>
          </ac:spMkLst>
        </pc:spChg>
        <pc:spChg chg="add del">
          <ac:chgData name="Nehal" userId="539a7e318af99ca0" providerId="LiveId" clId="{52BF654D-649E-40F5-9989-9BEE366C9DE8}" dt="2022-04-21T21:31:53.313" v="1479"/>
          <ac:spMkLst>
            <pc:docMk/>
            <pc:sldMk cId="3334114026" sldId="266"/>
            <ac:spMk id="14" creationId="{9B1ABF09-86CF-414E-88A5-2B84CC7232A9}"/>
          </ac:spMkLst>
        </pc:spChg>
        <pc:spChg chg="add del">
          <ac:chgData name="Nehal" userId="539a7e318af99ca0" providerId="LiveId" clId="{52BF654D-649E-40F5-9989-9BEE366C9DE8}" dt="2022-04-21T21:31:53.313" v="1479"/>
          <ac:spMkLst>
            <pc:docMk/>
            <pc:sldMk cId="3334114026" sldId="266"/>
            <ac:spMk id="16" creationId="{3FE91770-CDBB-4D24-94E5-AD484F36CE87}"/>
          </ac:spMkLst>
        </pc:spChg>
      </pc:sldChg>
      <pc:sldChg chg="addSp delSp modSp mod delDesignElem">
        <pc:chgData name="Nehal" userId="539a7e318af99ca0" providerId="LiveId" clId="{52BF654D-649E-40F5-9989-9BEE366C9DE8}" dt="2022-04-22T04:11:28.298" v="1700" actId="20577"/>
        <pc:sldMkLst>
          <pc:docMk/>
          <pc:sldMk cId="1238122700" sldId="267"/>
        </pc:sldMkLst>
        <pc:spChg chg="mod">
          <ac:chgData name="Nehal" userId="539a7e318af99ca0" providerId="LiveId" clId="{52BF654D-649E-40F5-9989-9BEE366C9DE8}" dt="2022-04-21T20:46:27.126" v="370" actId="20577"/>
          <ac:spMkLst>
            <pc:docMk/>
            <pc:sldMk cId="1238122700" sldId="267"/>
            <ac:spMk id="2" creationId="{F6F5B35C-6446-766F-36D0-77B7ABB35A01}"/>
          </ac:spMkLst>
        </pc:spChg>
        <pc:spChg chg="mod">
          <ac:chgData name="Nehal" userId="539a7e318af99ca0" providerId="LiveId" clId="{52BF654D-649E-40F5-9989-9BEE366C9DE8}" dt="2022-04-22T04:11:28.298" v="1700" actId="20577"/>
          <ac:spMkLst>
            <pc:docMk/>
            <pc:sldMk cId="1238122700" sldId="267"/>
            <ac:spMk id="3" creationId="{A1E4A0FE-A882-1DC1-CAC9-EFC0EB8043E3}"/>
          </ac:spMkLst>
        </pc:spChg>
        <pc:spChg chg="add del">
          <ac:chgData name="Nehal" userId="539a7e318af99ca0" providerId="LiveId" clId="{52BF654D-649E-40F5-9989-9BEE366C9DE8}" dt="2022-04-21T21:31:53.313" v="1479"/>
          <ac:spMkLst>
            <pc:docMk/>
            <pc:sldMk cId="1238122700" sldId="267"/>
            <ac:spMk id="8" creationId="{29DC5A77-10C9-4ECF-B7EB-8D917F36A9EE}"/>
          </ac:spMkLst>
        </pc:spChg>
        <pc:spChg chg="add del">
          <ac:chgData name="Nehal" userId="539a7e318af99ca0" providerId="LiveId" clId="{52BF654D-649E-40F5-9989-9BEE366C9DE8}" dt="2022-04-21T21:31:53.313" v="1479"/>
          <ac:spMkLst>
            <pc:docMk/>
            <pc:sldMk cId="1238122700" sldId="267"/>
            <ac:spMk id="10" creationId="{2FFE28B5-FB16-49A9-B851-3C35FAC0CACB}"/>
          </ac:spMkLst>
        </pc:spChg>
        <pc:spChg chg="add del">
          <ac:chgData name="Nehal" userId="539a7e318af99ca0" providerId="LiveId" clId="{52BF654D-649E-40F5-9989-9BEE366C9DE8}" dt="2022-04-21T21:31:53.313" v="1479"/>
          <ac:spMkLst>
            <pc:docMk/>
            <pc:sldMk cId="1238122700" sldId="267"/>
            <ac:spMk id="12" creationId="{01014442-855A-4E0F-8D09-C314661A48B9}"/>
          </ac:spMkLst>
        </pc:spChg>
        <pc:spChg chg="add del">
          <ac:chgData name="Nehal" userId="539a7e318af99ca0" providerId="LiveId" clId="{52BF654D-649E-40F5-9989-9BEE366C9DE8}" dt="2022-04-21T21:31:53.313" v="1479"/>
          <ac:spMkLst>
            <pc:docMk/>
            <pc:sldMk cId="1238122700" sldId="267"/>
            <ac:spMk id="14" creationId="{9B1ABF09-86CF-414E-88A5-2B84CC7232A9}"/>
          </ac:spMkLst>
        </pc:spChg>
        <pc:spChg chg="add del">
          <ac:chgData name="Nehal" userId="539a7e318af99ca0" providerId="LiveId" clId="{52BF654D-649E-40F5-9989-9BEE366C9DE8}" dt="2022-04-21T21:31:53.313" v="1479"/>
          <ac:spMkLst>
            <pc:docMk/>
            <pc:sldMk cId="1238122700" sldId="267"/>
            <ac:spMk id="16" creationId="{3FE91770-CDBB-4D24-94E5-AD484F36CE87}"/>
          </ac:spMkLst>
        </pc:spChg>
      </pc:sldChg>
      <pc:sldChg chg="addSp delSp modSp mod setBg">
        <pc:chgData name="Nehal" userId="539a7e318af99ca0" providerId="LiveId" clId="{52BF654D-649E-40F5-9989-9BEE366C9DE8}" dt="2022-04-22T04:40:14.669" v="1901"/>
        <pc:sldMkLst>
          <pc:docMk/>
          <pc:sldMk cId="3669466317" sldId="269"/>
        </pc:sldMkLst>
        <pc:spChg chg="mod">
          <ac:chgData name="Nehal" userId="539a7e318af99ca0" providerId="LiveId" clId="{52BF654D-649E-40F5-9989-9BEE366C9DE8}" dt="2022-04-22T04:39:04.159" v="1842" actId="14100"/>
          <ac:spMkLst>
            <pc:docMk/>
            <pc:sldMk cId="3669466317" sldId="269"/>
            <ac:spMk id="2" creationId="{925739E7-CC04-C28E-2C0C-D113EE2D669C}"/>
          </ac:spMkLst>
        </pc:spChg>
        <pc:spChg chg="add del">
          <ac:chgData name="Nehal" userId="539a7e318af99ca0" providerId="LiveId" clId="{52BF654D-649E-40F5-9989-9BEE366C9DE8}" dt="2022-04-22T04:26:36.696" v="1760" actId="478"/>
          <ac:spMkLst>
            <pc:docMk/>
            <pc:sldMk cId="3669466317" sldId="269"/>
            <ac:spMk id="3" creationId="{CF2CCA34-3C02-4B89-878C-4CE0899C8DE7}"/>
          </ac:spMkLst>
        </pc:spChg>
        <pc:spChg chg="add del">
          <ac:chgData name="Nehal" userId="539a7e318af99ca0" providerId="LiveId" clId="{52BF654D-649E-40F5-9989-9BEE366C9DE8}" dt="2022-04-22T04:26:36.696" v="1760" actId="478"/>
          <ac:spMkLst>
            <pc:docMk/>
            <pc:sldMk cId="3669466317" sldId="269"/>
            <ac:spMk id="6" creationId="{AF653A6E-D390-48D3-90CC-20219852E958}"/>
          </ac:spMkLst>
        </pc:spChg>
        <pc:spChg chg="add del">
          <ac:chgData name="Nehal" userId="539a7e318af99ca0" providerId="LiveId" clId="{52BF654D-649E-40F5-9989-9BEE366C9DE8}" dt="2022-04-22T04:26:36.696" v="1760" actId="478"/>
          <ac:spMkLst>
            <pc:docMk/>
            <pc:sldMk cId="3669466317" sldId="269"/>
            <ac:spMk id="8" creationId="{FCBD94BA-95FD-4283-A9B3-E8EB535C0228}"/>
          </ac:spMkLst>
        </pc:spChg>
        <pc:spChg chg="add del">
          <ac:chgData name="Nehal" userId="539a7e318af99ca0" providerId="LiveId" clId="{52BF654D-649E-40F5-9989-9BEE366C9DE8}" dt="2022-04-22T04:26:36.696" v="1760" actId="478"/>
          <ac:spMkLst>
            <pc:docMk/>
            <pc:sldMk cId="3669466317" sldId="269"/>
            <ac:spMk id="9" creationId="{FE30499A-4244-41A6-A0D1-F812B467D0AF}"/>
          </ac:spMkLst>
        </pc:spChg>
        <pc:spChg chg="add del">
          <ac:chgData name="Nehal" userId="539a7e318af99ca0" providerId="LiveId" clId="{52BF654D-649E-40F5-9989-9BEE366C9DE8}" dt="2022-04-22T04:26:36.696" v="1760" actId="478"/>
          <ac:spMkLst>
            <pc:docMk/>
            <pc:sldMk cId="3669466317" sldId="269"/>
            <ac:spMk id="10" creationId="{8B084F38-3041-449E-81E8-4FA53B627B6C}"/>
          </ac:spMkLst>
        </pc:spChg>
        <pc:spChg chg="add del">
          <ac:chgData name="Nehal" userId="539a7e318af99ca0" providerId="LiveId" clId="{52BF654D-649E-40F5-9989-9BEE366C9DE8}" dt="2022-04-22T04:26:36.696" v="1760" actId="478"/>
          <ac:spMkLst>
            <pc:docMk/>
            <pc:sldMk cId="3669466317" sldId="269"/>
            <ac:spMk id="11" creationId="{9521FECA-BC7E-4FD2-9239-528AD7CFAF19}"/>
          </ac:spMkLst>
        </pc:spChg>
        <pc:spChg chg="add del">
          <ac:chgData name="Nehal" userId="539a7e318af99ca0" providerId="LiveId" clId="{52BF654D-649E-40F5-9989-9BEE366C9DE8}" dt="2022-04-22T04:26:36.696" v="1760" actId="478"/>
          <ac:spMkLst>
            <pc:docMk/>
            <pc:sldMk cId="3669466317" sldId="269"/>
            <ac:spMk id="12" creationId="{C6DD4D2B-C40C-424D-BC8C-92A3B4613032}"/>
          </ac:spMkLst>
        </pc:spChg>
        <pc:spChg chg="add del">
          <ac:chgData name="Nehal" userId="539a7e318af99ca0" providerId="LiveId" clId="{52BF654D-649E-40F5-9989-9BEE366C9DE8}" dt="2022-04-22T04:26:36.696" v="1760" actId="478"/>
          <ac:spMkLst>
            <pc:docMk/>
            <pc:sldMk cId="3669466317" sldId="269"/>
            <ac:spMk id="13" creationId="{E42D6375-A671-401E-9A80-6E8EA54C0CBC}"/>
          </ac:spMkLst>
        </pc:spChg>
        <pc:spChg chg="add del">
          <ac:chgData name="Nehal" userId="539a7e318af99ca0" providerId="LiveId" clId="{52BF654D-649E-40F5-9989-9BEE366C9DE8}" dt="2022-04-22T04:26:36.696" v="1760" actId="478"/>
          <ac:spMkLst>
            <pc:docMk/>
            <pc:sldMk cId="3669466317" sldId="269"/>
            <ac:spMk id="14" creationId="{1242562A-46C1-4AF9-9E79-48BD3EE470EC}"/>
          </ac:spMkLst>
        </pc:spChg>
        <pc:spChg chg="add del">
          <ac:chgData name="Nehal" userId="539a7e318af99ca0" providerId="LiveId" clId="{52BF654D-649E-40F5-9989-9BEE366C9DE8}" dt="2022-04-22T04:26:36.696" v="1760" actId="478"/>
          <ac:spMkLst>
            <pc:docMk/>
            <pc:sldMk cId="3669466317" sldId="269"/>
            <ac:spMk id="15" creationId="{E3F6EA71-6D12-4A1A-8B69-672712BC85A3}"/>
          </ac:spMkLst>
        </pc:spChg>
        <pc:spChg chg="add del">
          <ac:chgData name="Nehal" userId="539a7e318af99ca0" providerId="LiveId" clId="{52BF654D-649E-40F5-9989-9BEE366C9DE8}" dt="2022-04-22T04:26:36.696" v="1760" actId="478"/>
          <ac:spMkLst>
            <pc:docMk/>
            <pc:sldMk cId="3669466317" sldId="269"/>
            <ac:spMk id="16" creationId="{6767AF57-43C2-4DAF-B605-3D51A11A894C}"/>
          </ac:spMkLst>
        </pc:spChg>
        <pc:spChg chg="add del">
          <ac:chgData name="Nehal" userId="539a7e318af99ca0" providerId="LiveId" clId="{52BF654D-649E-40F5-9989-9BEE366C9DE8}" dt="2022-04-22T04:26:36.696" v="1760" actId="478"/>
          <ac:spMkLst>
            <pc:docMk/>
            <pc:sldMk cId="3669466317" sldId="269"/>
            <ac:spMk id="17" creationId="{B35023DB-B4B5-41DB-AC7F-04C01D0ECD1E}"/>
          </ac:spMkLst>
        </pc:spChg>
        <pc:spChg chg="add del">
          <ac:chgData name="Nehal" userId="539a7e318af99ca0" providerId="LiveId" clId="{52BF654D-649E-40F5-9989-9BEE366C9DE8}" dt="2022-04-22T04:26:36.696" v="1760" actId="478"/>
          <ac:spMkLst>
            <pc:docMk/>
            <pc:sldMk cId="3669466317" sldId="269"/>
            <ac:spMk id="18" creationId="{BDB43CDD-2B03-478A-B8C3-67058A430DF9}"/>
          </ac:spMkLst>
        </pc:spChg>
        <pc:spChg chg="add del">
          <ac:chgData name="Nehal" userId="539a7e318af99ca0" providerId="LiveId" clId="{52BF654D-649E-40F5-9989-9BEE366C9DE8}" dt="2022-04-22T04:26:36.696" v="1760" actId="478"/>
          <ac:spMkLst>
            <pc:docMk/>
            <pc:sldMk cId="3669466317" sldId="269"/>
            <ac:spMk id="19" creationId="{6F616B31-01B3-4AF4-8B6A-6FBF6FE97D5B}"/>
          </ac:spMkLst>
        </pc:spChg>
        <pc:spChg chg="add del">
          <ac:chgData name="Nehal" userId="539a7e318af99ca0" providerId="LiveId" clId="{52BF654D-649E-40F5-9989-9BEE366C9DE8}" dt="2022-04-22T04:26:36.696" v="1760" actId="478"/>
          <ac:spMkLst>
            <pc:docMk/>
            <pc:sldMk cId="3669466317" sldId="269"/>
            <ac:spMk id="20" creationId="{28DF04D8-90F2-4C4C-A1DE-934E0CDADA5D}"/>
          </ac:spMkLst>
        </pc:spChg>
        <pc:spChg chg="add del">
          <ac:chgData name="Nehal" userId="539a7e318af99ca0" providerId="LiveId" clId="{52BF654D-649E-40F5-9989-9BEE366C9DE8}" dt="2022-04-22T04:26:36.696" v="1760" actId="478"/>
          <ac:spMkLst>
            <pc:docMk/>
            <pc:sldMk cId="3669466317" sldId="269"/>
            <ac:spMk id="21" creationId="{07A8F3E5-145F-4941-9456-37D5A5288FF5}"/>
          </ac:spMkLst>
        </pc:spChg>
        <pc:spChg chg="add del">
          <ac:chgData name="Nehal" userId="539a7e318af99ca0" providerId="LiveId" clId="{52BF654D-649E-40F5-9989-9BEE366C9DE8}" dt="2022-04-22T04:26:36.696" v="1760" actId="478"/>
          <ac:spMkLst>
            <pc:docMk/>
            <pc:sldMk cId="3669466317" sldId="269"/>
            <ac:spMk id="22" creationId="{E31F975F-C8AF-4842-BCA7-05B69719C581}"/>
          </ac:spMkLst>
        </pc:spChg>
        <pc:spChg chg="add del">
          <ac:chgData name="Nehal" userId="539a7e318af99ca0" providerId="LiveId" clId="{52BF654D-649E-40F5-9989-9BEE366C9DE8}" dt="2022-04-22T04:26:36.696" v="1760" actId="478"/>
          <ac:spMkLst>
            <pc:docMk/>
            <pc:sldMk cId="3669466317" sldId="269"/>
            <ac:spMk id="23" creationId="{938D90C8-5871-4B17-A40E-6BE0C5635F9A}"/>
          </ac:spMkLst>
        </pc:spChg>
        <pc:spChg chg="add del">
          <ac:chgData name="Nehal" userId="539a7e318af99ca0" providerId="LiveId" clId="{52BF654D-649E-40F5-9989-9BEE366C9DE8}" dt="2022-04-22T04:26:36.696" v="1760" actId="478"/>
          <ac:spMkLst>
            <pc:docMk/>
            <pc:sldMk cId="3669466317" sldId="269"/>
            <ac:spMk id="24" creationId="{AB6B2C7D-3F82-4F7A-98BA-9A49877669AF}"/>
          </ac:spMkLst>
        </pc:spChg>
        <pc:spChg chg="add del mod">
          <ac:chgData name="Nehal" userId="539a7e318af99ca0" providerId="LiveId" clId="{52BF654D-649E-40F5-9989-9BEE366C9DE8}" dt="2022-04-22T04:40:14.669" v="1901"/>
          <ac:spMkLst>
            <pc:docMk/>
            <pc:sldMk cId="3669466317" sldId="269"/>
            <ac:spMk id="25" creationId="{29110C29-4D2F-4C18-BA21-0A0AF49982B9}"/>
          </ac:spMkLst>
        </pc:spChg>
        <pc:spChg chg="add del mod">
          <ac:chgData name="Nehal" userId="539a7e318af99ca0" providerId="LiveId" clId="{52BF654D-649E-40F5-9989-9BEE366C9DE8}" dt="2022-04-22T04:40:05.088" v="1896" actId="478"/>
          <ac:spMkLst>
            <pc:docMk/>
            <pc:sldMk cId="3669466317" sldId="269"/>
            <ac:spMk id="26" creationId="{82DCA262-07DE-4A1C-BC7C-0F47BC310627}"/>
          </ac:spMkLst>
        </pc:spChg>
        <pc:spChg chg="add del mod">
          <ac:chgData name="Nehal" userId="539a7e318af99ca0" providerId="LiveId" clId="{52BF654D-649E-40F5-9989-9BEE366C9DE8}" dt="2022-04-22T04:40:00.037" v="1892" actId="478"/>
          <ac:spMkLst>
            <pc:docMk/>
            <pc:sldMk cId="3669466317" sldId="269"/>
            <ac:spMk id="28" creationId="{B67A8813-85AF-4CC9-B99E-2BC97E4575B0}"/>
          </ac:spMkLst>
        </pc:spChg>
        <pc:spChg chg="add del mod">
          <ac:chgData name="Nehal" userId="539a7e318af99ca0" providerId="LiveId" clId="{52BF654D-649E-40F5-9989-9BEE366C9DE8}" dt="2022-04-22T04:39:40.124" v="1879" actId="478"/>
          <ac:spMkLst>
            <pc:docMk/>
            <pc:sldMk cId="3669466317" sldId="269"/>
            <ac:spMk id="30" creationId="{03B75ABA-6C43-4C03-A8CD-B94B38B9F705}"/>
          </ac:spMkLst>
        </pc:spChg>
        <pc:spChg chg="add del mod">
          <ac:chgData name="Nehal" userId="539a7e318af99ca0" providerId="LiveId" clId="{52BF654D-649E-40F5-9989-9BEE366C9DE8}" dt="2022-04-22T04:39:31.676" v="1872" actId="478"/>
          <ac:spMkLst>
            <pc:docMk/>
            <pc:sldMk cId="3669466317" sldId="269"/>
            <ac:spMk id="31" creationId="{95EA6538-3D84-4BCE-822E-7B7B1ED44205}"/>
          </ac:spMkLst>
        </pc:spChg>
        <pc:spChg chg="add del mod">
          <ac:chgData name="Nehal" userId="539a7e318af99ca0" providerId="LiveId" clId="{52BF654D-649E-40F5-9989-9BEE366C9DE8}" dt="2022-04-22T04:39:45.885" v="1885" actId="478"/>
          <ac:spMkLst>
            <pc:docMk/>
            <pc:sldMk cId="3669466317" sldId="269"/>
            <ac:spMk id="32" creationId="{CFD71E30-9D41-4DAF-B29E-8B66D80EBD25}"/>
          </ac:spMkLst>
        </pc:spChg>
        <pc:spChg chg="add del mod">
          <ac:chgData name="Nehal" userId="539a7e318af99ca0" providerId="LiveId" clId="{52BF654D-649E-40F5-9989-9BEE366C9DE8}" dt="2022-04-22T04:39:28.011" v="1869" actId="478"/>
          <ac:spMkLst>
            <pc:docMk/>
            <pc:sldMk cId="3669466317" sldId="269"/>
            <ac:spMk id="33" creationId="{B1C094AF-2F79-4ED7-B35D-60F698E4711E}"/>
          </ac:spMkLst>
        </pc:spChg>
        <pc:spChg chg="add del mod">
          <ac:chgData name="Nehal" userId="539a7e318af99ca0" providerId="LiveId" clId="{52BF654D-649E-40F5-9989-9BEE366C9DE8}" dt="2022-04-22T04:39:24.476" v="1867" actId="478"/>
          <ac:spMkLst>
            <pc:docMk/>
            <pc:sldMk cId="3669466317" sldId="269"/>
            <ac:spMk id="34" creationId="{E5158F6F-BA95-4C7D-A42F-AD6617410BA7}"/>
          </ac:spMkLst>
        </pc:spChg>
        <pc:spChg chg="add del mod">
          <ac:chgData name="Nehal" userId="539a7e318af99ca0" providerId="LiveId" clId="{52BF654D-649E-40F5-9989-9BEE366C9DE8}" dt="2022-04-22T04:39:19.961" v="1866" actId="478"/>
          <ac:spMkLst>
            <pc:docMk/>
            <pc:sldMk cId="3669466317" sldId="269"/>
            <ac:spMk id="35" creationId="{8257E276-27D7-4106-A448-A9F79A3DF92B}"/>
          </ac:spMkLst>
        </pc:spChg>
        <pc:spChg chg="add del mod">
          <ac:chgData name="Nehal" userId="539a7e318af99ca0" providerId="LiveId" clId="{52BF654D-649E-40F5-9989-9BEE366C9DE8}" dt="2022-04-22T04:39:12.076" v="1861" actId="478"/>
          <ac:spMkLst>
            <pc:docMk/>
            <pc:sldMk cId="3669466317" sldId="269"/>
            <ac:spMk id="36" creationId="{8ADCAC46-6503-4E05-A738-01750A3D6511}"/>
          </ac:spMkLst>
        </pc:spChg>
        <pc:spChg chg="add del mod">
          <ac:chgData name="Nehal" userId="539a7e318af99ca0" providerId="LiveId" clId="{52BF654D-649E-40F5-9989-9BEE366C9DE8}" dt="2022-04-22T04:39:49.466" v="1887" actId="478"/>
          <ac:spMkLst>
            <pc:docMk/>
            <pc:sldMk cId="3669466317" sldId="269"/>
            <ac:spMk id="37" creationId="{4CB1122D-9F59-4E32-B06C-2629785EEF20}"/>
          </ac:spMkLst>
        </pc:spChg>
        <pc:spChg chg="add del mod">
          <ac:chgData name="Nehal" userId="539a7e318af99ca0" providerId="LiveId" clId="{52BF654D-649E-40F5-9989-9BEE366C9DE8}" dt="2022-04-22T04:40:09.785" v="1899" actId="478"/>
          <ac:spMkLst>
            <pc:docMk/>
            <pc:sldMk cId="3669466317" sldId="269"/>
            <ac:spMk id="38" creationId="{983DE8E8-BF96-474E-97FE-8758FFD781CC}"/>
          </ac:spMkLst>
        </pc:spChg>
        <pc:spChg chg="add del mod">
          <ac:chgData name="Nehal" userId="539a7e318af99ca0" providerId="LiveId" clId="{52BF654D-649E-40F5-9989-9BEE366C9DE8}" dt="2022-04-22T04:40:08.341" v="1898" actId="478"/>
          <ac:spMkLst>
            <pc:docMk/>
            <pc:sldMk cId="3669466317" sldId="269"/>
            <ac:spMk id="39" creationId="{95BF6CB7-8E18-456F-85FF-AA97E1EEEBEA}"/>
          </ac:spMkLst>
        </pc:spChg>
        <pc:spChg chg="add del mod">
          <ac:chgData name="Nehal" userId="539a7e318af99ca0" providerId="LiveId" clId="{52BF654D-649E-40F5-9989-9BEE366C9DE8}" dt="2022-04-22T04:40:06.764" v="1897" actId="478"/>
          <ac:spMkLst>
            <pc:docMk/>
            <pc:sldMk cId="3669466317" sldId="269"/>
            <ac:spMk id="40" creationId="{9D978E35-3631-4694-9CF0-797B1B253C86}"/>
          </ac:spMkLst>
        </pc:spChg>
        <pc:spChg chg="add del mod">
          <ac:chgData name="Nehal" userId="539a7e318af99ca0" providerId="LiveId" clId="{52BF654D-649E-40F5-9989-9BEE366C9DE8}" dt="2022-04-22T04:40:11.364" v="1900" actId="478"/>
          <ac:spMkLst>
            <pc:docMk/>
            <pc:sldMk cId="3669466317" sldId="269"/>
            <ac:spMk id="41" creationId="{9EE6C004-968F-4322-850F-BE3DA425FA4A}"/>
          </ac:spMkLst>
        </pc:spChg>
        <pc:spChg chg="add del mod">
          <ac:chgData name="Nehal" userId="539a7e318af99ca0" providerId="LiveId" clId="{52BF654D-649E-40F5-9989-9BEE366C9DE8}" dt="2022-04-22T04:39:58.124" v="1891" actId="478"/>
          <ac:spMkLst>
            <pc:docMk/>
            <pc:sldMk cId="3669466317" sldId="269"/>
            <ac:spMk id="42" creationId="{12FDCA13-14BE-4E45-B1B8-5B1A99403F7D}"/>
          </ac:spMkLst>
        </pc:spChg>
        <pc:spChg chg="add del mod">
          <ac:chgData name="Nehal" userId="539a7e318af99ca0" providerId="LiveId" clId="{52BF654D-649E-40F5-9989-9BEE366C9DE8}" dt="2022-04-22T04:39:56.388" v="1890" actId="478"/>
          <ac:spMkLst>
            <pc:docMk/>
            <pc:sldMk cId="3669466317" sldId="269"/>
            <ac:spMk id="43" creationId="{3C0825E6-28C6-4D7E-98A7-5AC975641A4A}"/>
          </ac:spMkLst>
        </pc:spChg>
        <pc:spChg chg="add del mod">
          <ac:chgData name="Nehal" userId="539a7e318af99ca0" providerId="LiveId" clId="{52BF654D-649E-40F5-9989-9BEE366C9DE8}" dt="2022-04-22T04:39:53.817" v="1889" actId="478"/>
          <ac:spMkLst>
            <pc:docMk/>
            <pc:sldMk cId="3669466317" sldId="269"/>
            <ac:spMk id="44" creationId="{68F0223B-C9F0-4989-BEC5-ECE8CE104832}"/>
          </ac:spMkLst>
        </pc:spChg>
        <pc:spChg chg="add del mod">
          <ac:chgData name="Nehal" userId="539a7e318af99ca0" providerId="LiveId" clId="{52BF654D-649E-40F5-9989-9BEE366C9DE8}" dt="2022-04-22T04:39:51.473" v="1888" actId="478"/>
          <ac:spMkLst>
            <pc:docMk/>
            <pc:sldMk cId="3669466317" sldId="269"/>
            <ac:spMk id="45" creationId="{61AE539D-ABA1-491F-9F76-6489AA77921D}"/>
          </ac:spMkLst>
        </pc:spChg>
        <pc:spChg chg="add mod">
          <ac:chgData name="Nehal" userId="539a7e318af99ca0" providerId="LiveId" clId="{52BF654D-649E-40F5-9989-9BEE366C9DE8}" dt="2022-04-22T04:39:04.159" v="1842" actId="14100"/>
          <ac:spMkLst>
            <pc:docMk/>
            <pc:sldMk cId="3669466317" sldId="269"/>
            <ac:spMk id="46" creationId="{C186F72E-3F09-4B3D-AE59-2F323DE4DCBD}"/>
          </ac:spMkLst>
        </pc:spChg>
        <pc:picChg chg="del">
          <ac:chgData name="Nehal" userId="539a7e318af99ca0" providerId="LiveId" clId="{52BF654D-649E-40F5-9989-9BEE366C9DE8}" dt="2022-04-22T04:26:36.696" v="1760" actId="478"/>
          <ac:picMkLst>
            <pc:docMk/>
            <pc:sldMk cId="3669466317" sldId="269"/>
            <ac:picMk id="4" creationId="{00000000-0000-0000-0000-000000000000}"/>
          </ac:picMkLst>
        </pc:picChg>
        <pc:picChg chg="add mod">
          <ac:chgData name="Nehal" userId="539a7e318af99ca0" providerId="LiveId" clId="{52BF654D-649E-40F5-9989-9BEE366C9DE8}" dt="2022-04-22T04:40:14.669" v="1901"/>
          <ac:picMkLst>
            <pc:docMk/>
            <pc:sldMk cId="3669466317" sldId="269"/>
            <ac:picMk id="54" creationId="{E940A9F1-BB22-4E53-878A-A9FB95EE7814}"/>
          </ac:picMkLst>
        </pc:picChg>
        <pc:cxnChg chg="add del">
          <ac:chgData name="Nehal" userId="539a7e318af99ca0" providerId="LiveId" clId="{52BF654D-649E-40F5-9989-9BEE366C9DE8}" dt="2022-04-22T04:26:36.696" v="1760" actId="478"/>
          <ac:cxnSpMkLst>
            <pc:docMk/>
            <pc:sldMk cId="3669466317" sldId="269"/>
            <ac:cxnSpMk id="5" creationId="{994DD2B6-634D-444E-B144-AD42914FBE86}"/>
          </ac:cxnSpMkLst>
        </pc:cxnChg>
        <pc:cxnChg chg="add del">
          <ac:chgData name="Nehal" userId="539a7e318af99ca0" providerId="LiveId" clId="{52BF654D-649E-40F5-9989-9BEE366C9DE8}" dt="2022-04-22T04:26:36.696" v="1760" actId="478"/>
          <ac:cxnSpMkLst>
            <pc:docMk/>
            <pc:sldMk cId="3669466317" sldId="269"/>
            <ac:cxnSpMk id="7" creationId="{C89C8D6C-CB53-45B1-A0A5-27DF6322C5E6}"/>
          </ac:cxnSpMkLst>
        </pc:cxnChg>
        <pc:cxnChg chg="add mod">
          <ac:chgData name="Nehal" userId="539a7e318af99ca0" providerId="LiveId" clId="{52BF654D-649E-40F5-9989-9BEE366C9DE8}" dt="2022-04-22T04:39:04.159" v="1842" actId="14100"/>
          <ac:cxnSpMkLst>
            <pc:docMk/>
            <pc:sldMk cId="3669466317" sldId="269"/>
            <ac:cxnSpMk id="27" creationId="{5F2312AE-3F99-4147-AF87-4E4A80B755A7}"/>
          </ac:cxnSpMkLst>
        </pc:cxnChg>
        <pc:cxnChg chg="add del mod">
          <ac:chgData name="Nehal" userId="539a7e318af99ca0" providerId="LiveId" clId="{52BF654D-649E-40F5-9989-9BEE366C9DE8}" dt="2022-04-22T04:40:01.540" v="1893" actId="478"/>
          <ac:cxnSpMkLst>
            <pc:docMk/>
            <pc:sldMk cId="3669466317" sldId="269"/>
            <ac:cxnSpMk id="29" creationId="{1BB9C38F-FA1A-412A-9AEE-FD1C2A2ED464}"/>
          </ac:cxnSpMkLst>
        </pc:cxnChg>
      </pc:sldChg>
      <pc:sldChg chg="addSp delSp modSp mod delDesignElem">
        <pc:chgData name="Nehal" userId="539a7e318af99ca0" providerId="LiveId" clId="{52BF654D-649E-40F5-9989-9BEE366C9DE8}" dt="2022-04-21T21:31:53.313" v="1479"/>
        <pc:sldMkLst>
          <pc:docMk/>
          <pc:sldMk cId="1025083988" sldId="272"/>
        </pc:sldMkLst>
        <pc:spChg chg="mod">
          <ac:chgData name="Nehal" userId="539a7e318af99ca0" providerId="LiveId" clId="{52BF654D-649E-40F5-9989-9BEE366C9DE8}" dt="2022-04-21T20:50:22.016" v="506" actId="14100"/>
          <ac:spMkLst>
            <pc:docMk/>
            <pc:sldMk cId="1025083988" sldId="272"/>
            <ac:spMk id="2" creationId="{7C9EEC57-8051-1E5F-0636-E75D21D6E346}"/>
          </ac:spMkLst>
        </pc:spChg>
        <pc:spChg chg="mod">
          <ac:chgData name="Nehal" userId="539a7e318af99ca0" providerId="LiveId" clId="{52BF654D-649E-40F5-9989-9BEE366C9DE8}" dt="2022-04-21T21:13:10.569" v="1032" actId="207"/>
          <ac:spMkLst>
            <pc:docMk/>
            <pc:sldMk cId="1025083988" sldId="272"/>
            <ac:spMk id="4" creationId="{98F27139-0664-0D41-1A24-716118CFAC54}"/>
          </ac:spMkLst>
        </pc:spChg>
        <pc:spChg chg="add del">
          <ac:chgData name="Nehal" userId="539a7e318af99ca0" providerId="LiveId" clId="{52BF654D-649E-40F5-9989-9BEE366C9DE8}" dt="2022-04-21T21:31:53.313" v="1479"/>
          <ac:spMkLst>
            <pc:docMk/>
            <pc:sldMk cId="1025083988" sldId="272"/>
            <ac:spMk id="42" creationId="{DB8424AB-D56B-4256-866A-5B54DE93C20F}"/>
          </ac:spMkLst>
        </pc:spChg>
        <pc:spChg chg="add del">
          <ac:chgData name="Nehal" userId="539a7e318af99ca0" providerId="LiveId" clId="{52BF654D-649E-40F5-9989-9BEE366C9DE8}" dt="2022-04-21T21:31:53.313" v="1479"/>
          <ac:spMkLst>
            <pc:docMk/>
            <pc:sldMk cId="1025083988" sldId="272"/>
            <ac:spMk id="43" creationId="{FC999C28-AD33-4EB7-A5F1-C06D10A5FDF7}"/>
          </ac:spMkLst>
        </pc:spChg>
        <pc:spChg chg="add del">
          <ac:chgData name="Nehal" userId="539a7e318af99ca0" providerId="LiveId" clId="{52BF654D-649E-40F5-9989-9BEE366C9DE8}" dt="2022-04-21T21:31:53.313" v="1479"/>
          <ac:spMkLst>
            <pc:docMk/>
            <pc:sldMk cId="1025083988" sldId="272"/>
            <ac:spMk id="44" creationId="{0864E5C9-52C9-4572-AC75-548B9B9C2648}"/>
          </ac:spMkLst>
        </pc:spChg>
        <pc:spChg chg="add del">
          <ac:chgData name="Nehal" userId="539a7e318af99ca0" providerId="LiveId" clId="{52BF654D-649E-40F5-9989-9BEE366C9DE8}" dt="2022-04-21T21:31:53.313" v="1479"/>
          <ac:spMkLst>
            <pc:docMk/>
            <pc:sldMk cId="1025083988" sldId="272"/>
            <ac:spMk id="45" creationId="{45CC6500-4DBD-4C34-BC14-2387FB483BEB}"/>
          </ac:spMkLst>
        </pc:spChg>
      </pc:sldChg>
      <pc:sldChg chg="addSp delSp modSp mod delDesignElem">
        <pc:chgData name="Nehal" userId="539a7e318af99ca0" providerId="LiveId" clId="{52BF654D-649E-40F5-9989-9BEE366C9DE8}" dt="2022-04-21T21:31:53.313" v="1479"/>
        <pc:sldMkLst>
          <pc:docMk/>
          <pc:sldMk cId="2880709828" sldId="273"/>
        </pc:sldMkLst>
        <pc:spChg chg="mod">
          <ac:chgData name="Nehal" userId="539a7e318af99ca0" providerId="LiveId" clId="{52BF654D-649E-40F5-9989-9BEE366C9DE8}" dt="2022-04-21T20:50:55.714" v="511"/>
          <ac:spMkLst>
            <pc:docMk/>
            <pc:sldMk cId="2880709828" sldId="273"/>
            <ac:spMk id="2" creationId="{7C9EEC57-8051-1E5F-0636-E75D21D6E346}"/>
          </ac:spMkLst>
        </pc:spChg>
        <pc:spChg chg="mod">
          <ac:chgData name="Nehal" userId="539a7e318af99ca0" providerId="LiveId" clId="{52BF654D-649E-40F5-9989-9BEE366C9DE8}" dt="2022-04-21T21:31:53.313" v="1479"/>
          <ac:spMkLst>
            <pc:docMk/>
            <pc:sldMk cId="2880709828" sldId="273"/>
            <ac:spMk id="3" creationId="{00000000-0000-0000-0000-000000000000}"/>
          </ac:spMkLst>
        </pc:spChg>
        <pc:spChg chg="mod">
          <ac:chgData name="Nehal" userId="539a7e318af99ca0" providerId="LiveId" clId="{52BF654D-649E-40F5-9989-9BEE366C9DE8}" dt="2022-04-21T20:59:44.171" v="765" actId="14100"/>
          <ac:spMkLst>
            <pc:docMk/>
            <pc:sldMk cId="2880709828" sldId="273"/>
            <ac:spMk id="4" creationId="{98F27139-0664-0D41-1A24-716118CFAC54}"/>
          </ac:spMkLst>
        </pc:spChg>
        <pc:spChg chg="add del">
          <ac:chgData name="Nehal" userId="539a7e318af99ca0" providerId="LiveId" clId="{52BF654D-649E-40F5-9989-9BEE366C9DE8}" dt="2022-04-21T21:31:53.313" v="1479"/>
          <ac:spMkLst>
            <pc:docMk/>
            <pc:sldMk cId="2880709828" sldId="273"/>
            <ac:spMk id="42" creationId="{DB8424AB-D56B-4256-866A-5B54DE93C20F}"/>
          </ac:spMkLst>
        </pc:spChg>
        <pc:spChg chg="add del">
          <ac:chgData name="Nehal" userId="539a7e318af99ca0" providerId="LiveId" clId="{52BF654D-649E-40F5-9989-9BEE366C9DE8}" dt="2022-04-21T21:31:53.313" v="1479"/>
          <ac:spMkLst>
            <pc:docMk/>
            <pc:sldMk cId="2880709828" sldId="273"/>
            <ac:spMk id="43" creationId="{FC999C28-AD33-4EB7-A5F1-C06D10A5FDF7}"/>
          </ac:spMkLst>
        </pc:spChg>
        <pc:spChg chg="add del">
          <ac:chgData name="Nehal" userId="539a7e318af99ca0" providerId="LiveId" clId="{52BF654D-649E-40F5-9989-9BEE366C9DE8}" dt="2022-04-21T21:31:53.313" v="1479"/>
          <ac:spMkLst>
            <pc:docMk/>
            <pc:sldMk cId="2880709828" sldId="273"/>
            <ac:spMk id="44" creationId="{0864E5C9-52C9-4572-AC75-548B9B9C2648}"/>
          </ac:spMkLst>
        </pc:spChg>
        <pc:spChg chg="add del">
          <ac:chgData name="Nehal" userId="539a7e318af99ca0" providerId="LiveId" clId="{52BF654D-649E-40F5-9989-9BEE366C9DE8}" dt="2022-04-21T21:31:53.313" v="1479"/>
          <ac:spMkLst>
            <pc:docMk/>
            <pc:sldMk cId="2880709828" sldId="273"/>
            <ac:spMk id="45" creationId="{45CC6500-4DBD-4C34-BC14-2387FB483BEB}"/>
          </ac:spMkLst>
        </pc:spChg>
        <pc:spChg chg="add del">
          <ac:chgData name="Nehal" userId="539a7e318af99ca0" providerId="LiveId" clId="{52BF654D-649E-40F5-9989-9BEE366C9DE8}" dt="2022-04-21T21:31:53.313" v="1479"/>
          <ac:spMkLst>
            <pc:docMk/>
            <pc:sldMk cId="2880709828" sldId="273"/>
            <ac:spMk id="46" creationId="{4E34A3B6-BAD2-4156-BDC6-4736248BFDE0}"/>
          </ac:spMkLst>
        </pc:spChg>
      </pc:sldChg>
      <pc:sldChg chg="addSp delSp modSp mod delDesignElem">
        <pc:chgData name="Nehal" userId="539a7e318af99ca0" providerId="LiveId" clId="{52BF654D-649E-40F5-9989-9BEE366C9DE8}" dt="2022-04-21T21:31:53.313" v="1479"/>
        <pc:sldMkLst>
          <pc:docMk/>
          <pc:sldMk cId="2277375826" sldId="274"/>
        </pc:sldMkLst>
        <pc:spChg chg="mod">
          <ac:chgData name="Nehal" userId="539a7e318af99ca0" providerId="LiveId" clId="{52BF654D-649E-40F5-9989-9BEE366C9DE8}" dt="2022-04-21T20:50:37.667" v="509" actId="122"/>
          <ac:spMkLst>
            <pc:docMk/>
            <pc:sldMk cId="2277375826" sldId="274"/>
            <ac:spMk id="2" creationId="{7C9EEC57-8051-1E5F-0636-E75D21D6E346}"/>
          </ac:spMkLst>
        </pc:spChg>
        <pc:spChg chg="mod">
          <ac:chgData name="Nehal" userId="539a7e318af99ca0" providerId="LiveId" clId="{52BF654D-649E-40F5-9989-9BEE366C9DE8}" dt="2022-04-21T21:12:17.436" v="975" actId="20577"/>
          <ac:spMkLst>
            <pc:docMk/>
            <pc:sldMk cId="2277375826" sldId="274"/>
            <ac:spMk id="4" creationId="{98F27139-0664-0D41-1A24-716118CFAC54}"/>
          </ac:spMkLst>
        </pc:spChg>
        <pc:spChg chg="mod">
          <ac:chgData name="Nehal" userId="539a7e318af99ca0" providerId="LiveId" clId="{52BF654D-649E-40F5-9989-9BEE366C9DE8}" dt="2022-04-21T21:31:53.313" v="1479"/>
          <ac:spMkLst>
            <pc:docMk/>
            <pc:sldMk cId="2277375826" sldId="274"/>
            <ac:spMk id="5" creationId="{00000000-0000-0000-0000-000000000000}"/>
          </ac:spMkLst>
        </pc:spChg>
        <pc:spChg chg="add del">
          <ac:chgData name="Nehal" userId="539a7e318af99ca0" providerId="LiveId" clId="{52BF654D-649E-40F5-9989-9BEE366C9DE8}" dt="2022-04-21T21:31:53.313" v="1479"/>
          <ac:spMkLst>
            <pc:docMk/>
            <pc:sldMk cId="2277375826" sldId="274"/>
            <ac:spMk id="42" creationId="{DB8424AB-D56B-4256-866A-5B54DE93C20F}"/>
          </ac:spMkLst>
        </pc:spChg>
        <pc:spChg chg="add del">
          <ac:chgData name="Nehal" userId="539a7e318af99ca0" providerId="LiveId" clId="{52BF654D-649E-40F5-9989-9BEE366C9DE8}" dt="2022-04-21T21:31:53.313" v="1479"/>
          <ac:spMkLst>
            <pc:docMk/>
            <pc:sldMk cId="2277375826" sldId="274"/>
            <ac:spMk id="43" creationId="{FC999C28-AD33-4EB7-A5F1-C06D10A5FDF7}"/>
          </ac:spMkLst>
        </pc:spChg>
        <pc:spChg chg="add del">
          <ac:chgData name="Nehal" userId="539a7e318af99ca0" providerId="LiveId" clId="{52BF654D-649E-40F5-9989-9BEE366C9DE8}" dt="2022-04-21T21:31:53.313" v="1479"/>
          <ac:spMkLst>
            <pc:docMk/>
            <pc:sldMk cId="2277375826" sldId="274"/>
            <ac:spMk id="44" creationId="{0864E5C9-52C9-4572-AC75-548B9B9C2648}"/>
          </ac:spMkLst>
        </pc:spChg>
        <pc:spChg chg="add del">
          <ac:chgData name="Nehal" userId="539a7e318af99ca0" providerId="LiveId" clId="{52BF654D-649E-40F5-9989-9BEE366C9DE8}" dt="2022-04-21T21:31:53.313" v="1479"/>
          <ac:spMkLst>
            <pc:docMk/>
            <pc:sldMk cId="2277375826" sldId="274"/>
            <ac:spMk id="45" creationId="{45CC6500-4DBD-4C34-BC14-2387FB483BEB}"/>
          </ac:spMkLst>
        </pc:spChg>
        <pc:spChg chg="add del">
          <ac:chgData name="Nehal" userId="539a7e318af99ca0" providerId="LiveId" clId="{52BF654D-649E-40F5-9989-9BEE366C9DE8}" dt="2022-04-21T21:31:53.313" v="1479"/>
          <ac:spMkLst>
            <pc:docMk/>
            <pc:sldMk cId="2277375826" sldId="274"/>
            <ac:spMk id="46" creationId="{4E34A3B6-BAD2-4156-BDC6-4736248BFDE0}"/>
          </ac:spMkLst>
        </pc:spChg>
        <pc:picChg chg="add mod">
          <ac:chgData name="Nehal" userId="539a7e318af99ca0" providerId="LiveId" clId="{52BF654D-649E-40F5-9989-9BEE366C9DE8}" dt="2022-04-21T21:11:12.583" v="810" actId="14100"/>
          <ac:picMkLst>
            <pc:docMk/>
            <pc:sldMk cId="2277375826" sldId="274"/>
            <ac:picMk id="6" creationId="{EAE0E2E0-DDFA-4EEF-B692-D7F47EB43C7B}"/>
          </ac:picMkLst>
        </pc:picChg>
      </pc:sldChg>
      <pc:sldChg chg="addSp delSp modSp mod delDesignElem">
        <pc:chgData name="Nehal" userId="539a7e318af99ca0" providerId="LiveId" clId="{52BF654D-649E-40F5-9989-9BEE366C9DE8}" dt="2022-04-21T21:31:53.313" v="1479"/>
        <pc:sldMkLst>
          <pc:docMk/>
          <pc:sldMk cId="1238122700" sldId="275"/>
        </pc:sldMkLst>
        <pc:spChg chg="mod">
          <ac:chgData name="Nehal" userId="539a7e318af99ca0" providerId="LiveId" clId="{52BF654D-649E-40F5-9989-9BEE366C9DE8}" dt="2022-04-21T20:46:13.084" v="359" actId="20577"/>
          <ac:spMkLst>
            <pc:docMk/>
            <pc:sldMk cId="1238122700" sldId="275"/>
            <ac:spMk id="2" creationId="{F6F5B35C-6446-766F-36D0-77B7ABB35A01}"/>
          </ac:spMkLst>
        </pc:spChg>
        <pc:spChg chg="mod">
          <ac:chgData name="Nehal" userId="539a7e318af99ca0" providerId="LiveId" clId="{52BF654D-649E-40F5-9989-9BEE366C9DE8}" dt="2022-04-21T20:53:27.311" v="529" actId="20577"/>
          <ac:spMkLst>
            <pc:docMk/>
            <pc:sldMk cId="1238122700" sldId="275"/>
            <ac:spMk id="3" creationId="{A1E4A0FE-A882-1DC1-CAC9-EFC0EB8043E3}"/>
          </ac:spMkLst>
        </pc:spChg>
        <pc:spChg chg="add del">
          <ac:chgData name="Nehal" userId="539a7e318af99ca0" providerId="LiveId" clId="{52BF654D-649E-40F5-9989-9BEE366C9DE8}" dt="2022-04-21T21:31:53.313" v="1479"/>
          <ac:spMkLst>
            <pc:docMk/>
            <pc:sldMk cId="1238122700" sldId="275"/>
            <ac:spMk id="8" creationId="{29DC5A77-10C9-4ECF-B7EB-8D917F36A9EE}"/>
          </ac:spMkLst>
        </pc:spChg>
        <pc:spChg chg="add del">
          <ac:chgData name="Nehal" userId="539a7e318af99ca0" providerId="LiveId" clId="{52BF654D-649E-40F5-9989-9BEE366C9DE8}" dt="2022-04-21T21:31:53.313" v="1479"/>
          <ac:spMkLst>
            <pc:docMk/>
            <pc:sldMk cId="1238122700" sldId="275"/>
            <ac:spMk id="10" creationId="{2FFE28B5-FB16-49A9-B851-3C35FAC0CACB}"/>
          </ac:spMkLst>
        </pc:spChg>
        <pc:spChg chg="add del">
          <ac:chgData name="Nehal" userId="539a7e318af99ca0" providerId="LiveId" clId="{52BF654D-649E-40F5-9989-9BEE366C9DE8}" dt="2022-04-21T21:31:53.313" v="1479"/>
          <ac:spMkLst>
            <pc:docMk/>
            <pc:sldMk cId="1238122700" sldId="275"/>
            <ac:spMk id="12" creationId="{01014442-855A-4E0F-8D09-C314661A48B9}"/>
          </ac:spMkLst>
        </pc:spChg>
        <pc:spChg chg="add del">
          <ac:chgData name="Nehal" userId="539a7e318af99ca0" providerId="LiveId" clId="{52BF654D-649E-40F5-9989-9BEE366C9DE8}" dt="2022-04-21T21:31:53.313" v="1479"/>
          <ac:spMkLst>
            <pc:docMk/>
            <pc:sldMk cId="1238122700" sldId="275"/>
            <ac:spMk id="14" creationId="{9B1ABF09-86CF-414E-88A5-2B84CC7232A9}"/>
          </ac:spMkLst>
        </pc:spChg>
        <pc:spChg chg="add del">
          <ac:chgData name="Nehal" userId="539a7e318af99ca0" providerId="LiveId" clId="{52BF654D-649E-40F5-9989-9BEE366C9DE8}" dt="2022-04-21T21:31:53.313" v="1479"/>
          <ac:spMkLst>
            <pc:docMk/>
            <pc:sldMk cId="1238122700" sldId="275"/>
            <ac:spMk id="16" creationId="{3FE91770-CDBB-4D24-94E5-AD484F36CE87}"/>
          </ac:spMkLst>
        </pc:spChg>
      </pc:sldChg>
      <pc:sldChg chg="addSp delSp modSp mod delDesignElem">
        <pc:chgData name="Nehal" userId="539a7e318af99ca0" providerId="LiveId" clId="{52BF654D-649E-40F5-9989-9BEE366C9DE8}" dt="2022-04-22T04:43:14.436" v="1937" actId="20577"/>
        <pc:sldMkLst>
          <pc:docMk/>
          <pc:sldMk cId="1238122700" sldId="276"/>
        </pc:sldMkLst>
        <pc:spChg chg="mod">
          <ac:chgData name="Nehal" userId="539a7e318af99ca0" providerId="LiveId" clId="{52BF654D-649E-40F5-9989-9BEE366C9DE8}" dt="2022-04-22T04:43:14.436" v="1937" actId="20577"/>
          <ac:spMkLst>
            <pc:docMk/>
            <pc:sldMk cId="1238122700" sldId="276"/>
            <ac:spMk id="2" creationId="{F6F5B35C-6446-766F-36D0-77B7ABB35A01}"/>
          </ac:spMkLst>
        </pc:spChg>
        <pc:spChg chg="mod">
          <ac:chgData name="Nehal" userId="539a7e318af99ca0" providerId="LiveId" clId="{52BF654D-649E-40F5-9989-9BEE366C9DE8}" dt="2022-04-21T20:54:15.142" v="548" actId="20577"/>
          <ac:spMkLst>
            <pc:docMk/>
            <pc:sldMk cId="1238122700" sldId="276"/>
            <ac:spMk id="3" creationId="{A1E4A0FE-A882-1DC1-CAC9-EFC0EB8043E3}"/>
          </ac:spMkLst>
        </pc:spChg>
        <pc:spChg chg="add del">
          <ac:chgData name="Nehal" userId="539a7e318af99ca0" providerId="LiveId" clId="{52BF654D-649E-40F5-9989-9BEE366C9DE8}" dt="2022-04-21T21:31:53.313" v="1479"/>
          <ac:spMkLst>
            <pc:docMk/>
            <pc:sldMk cId="1238122700" sldId="276"/>
            <ac:spMk id="8" creationId="{29DC5A77-10C9-4ECF-B7EB-8D917F36A9EE}"/>
          </ac:spMkLst>
        </pc:spChg>
        <pc:spChg chg="add del">
          <ac:chgData name="Nehal" userId="539a7e318af99ca0" providerId="LiveId" clId="{52BF654D-649E-40F5-9989-9BEE366C9DE8}" dt="2022-04-21T21:31:53.313" v="1479"/>
          <ac:spMkLst>
            <pc:docMk/>
            <pc:sldMk cId="1238122700" sldId="276"/>
            <ac:spMk id="10" creationId="{2FFE28B5-FB16-49A9-B851-3C35FAC0CACB}"/>
          </ac:spMkLst>
        </pc:spChg>
        <pc:spChg chg="add del">
          <ac:chgData name="Nehal" userId="539a7e318af99ca0" providerId="LiveId" clId="{52BF654D-649E-40F5-9989-9BEE366C9DE8}" dt="2022-04-21T21:31:53.313" v="1479"/>
          <ac:spMkLst>
            <pc:docMk/>
            <pc:sldMk cId="1238122700" sldId="276"/>
            <ac:spMk id="12" creationId="{01014442-855A-4E0F-8D09-C314661A48B9}"/>
          </ac:spMkLst>
        </pc:spChg>
        <pc:spChg chg="add del">
          <ac:chgData name="Nehal" userId="539a7e318af99ca0" providerId="LiveId" clId="{52BF654D-649E-40F5-9989-9BEE366C9DE8}" dt="2022-04-21T21:31:53.313" v="1479"/>
          <ac:spMkLst>
            <pc:docMk/>
            <pc:sldMk cId="1238122700" sldId="276"/>
            <ac:spMk id="14" creationId="{9B1ABF09-86CF-414E-88A5-2B84CC7232A9}"/>
          </ac:spMkLst>
        </pc:spChg>
        <pc:spChg chg="add del">
          <ac:chgData name="Nehal" userId="539a7e318af99ca0" providerId="LiveId" clId="{52BF654D-649E-40F5-9989-9BEE366C9DE8}" dt="2022-04-21T21:31:53.313" v="1479"/>
          <ac:spMkLst>
            <pc:docMk/>
            <pc:sldMk cId="1238122700" sldId="276"/>
            <ac:spMk id="16" creationId="{3FE91770-CDBB-4D24-94E5-AD484F36CE87}"/>
          </ac:spMkLst>
        </pc:spChg>
      </pc:sldChg>
      <pc:sldChg chg="addSp delSp modSp mod delDesignElem">
        <pc:chgData name="Nehal" userId="539a7e318af99ca0" providerId="LiveId" clId="{52BF654D-649E-40F5-9989-9BEE366C9DE8}" dt="2022-04-21T21:31:53.313" v="1479"/>
        <pc:sldMkLst>
          <pc:docMk/>
          <pc:sldMk cId="1238122700" sldId="277"/>
        </pc:sldMkLst>
        <pc:spChg chg="mod">
          <ac:chgData name="Nehal" userId="539a7e318af99ca0" providerId="LiveId" clId="{52BF654D-649E-40F5-9989-9BEE366C9DE8}" dt="2022-04-21T20:46:40.655" v="382" actId="20577"/>
          <ac:spMkLst>
            <pc:docMk/>
            <pc:sldMk cId="1238122700" sldId="277"/>
            <ac:spMk id="2" creationId="{F6F5B35C-6446-766F-36D0-77B7ABB35A01}"/>
          </ac:spMkLst>
        </pc:spChg>
        <pc:spChg chg="mod">
          <ac:chgData name="Nehal" userId="539a7e318af99ca0" providerId="LiveId" clId="{52BF654D-649E-40F5-9989-9BEE366C9DE8}" dt="2022-04-21T20:54:55.815" v="589" actId="20577"/>
          <ac:spMkLst>
            <pc:docMk/>
            <pc:sldMk cId="1238122700" sldId="277"/>
            <ac:spMk id="3" creationId="{A1E4A0FE-A882-1DC1-CAC9-EFC0EB8043E3}"/>
          </ac:spMkLst>
        </pc:spChg>
        <pc:spChg chg="add del">
          <ac:chgData name="Nehal" userId="539a7e318af99ca0" providerId="LiveId" clId="{52BF654D-649E-40F5-9989-9BEE366C9DE8}" dt="2022-04-21T21:31:53.313" v="1479"/>
          <ac:spMkLst>
            <pc:docMk/>
            <pc:sldMk cId="1238122700" sldId="277"/>
            <ac:spMk id="8" creationId="{29DC5A77-10C9-4ECF-B7EB-8D917F36A9EE}"/>
          </ac:spMkLst>
        </pc:spChg>
        <pc:spChg chg="add del">
          <ac:chgData name="Nehal" userId="539a7e318af99ca0" providerId="LiveId" clId="{52BF654D-649E-40F5-9989-9BEE366C9DE8}" dt="2022-04-21T21:31:53.313" v="1479"/>
          <ac:spMkLst>
            <pc:docMk/>
            <pc:sldMk cId="1238122700" sldId="277"/>
            <ac:spMk id="10" creationId="{2FFE28B5-FB16-49A9-B851-3C35FAC0CACB}"/>
          </ac:spMkLst>
        </pc:spChg>
        <pc:spChg chg="add del">
          <ac:chgData name="Nehal" userId="539a7e318af99ca0" providerId="LiveId" clId="{52BF654D-649E-40F5-9989-9BEE366C9DE8}" dt="2022-04-21T21:31:53.313" v="1479"/>
          <ac:spMkLst>
            <pc:docMk/>
            <pc:sldMk cId="1238122700" sldId="277"/>
            <ac:spMk id="12" creationId="{01014442-855A-4E0F-8D09-C314661A48B9}"/>
          </ac:spMkLst>
        </pc:spChg>
        <pc:spChg chg="add del">
          <ac:chgData name="Nehal" userId="539a7e318af99ca0" providerId="LiveId" clId="{52BF654D-649E-40F5-9989-9BEE366C9DE8}" dt="2022-04-21T21:31:53.313" v="1479"/>
          <ac:spMkLst>
            <pc:docMk/>
            <pc:sldMk cId="1238122700" sldId="277"/>
            <ac:spMk id="14" creationId="{9B1ABF09-86CF-414E-88A5-2B84CC7232A9}"/>
          </ac:spMkLst>
        </pc:spChg>
        <pc:spChg chg="add del">
          <ac:chgData name="Nehal" userId="539a7e318af99ca0" providerId="LiveId" clId="{52BF654D-649E-40F5-9989-9BEE366C9DE8}" dt="2022-04-21T21:31:53.313" v="1479"/>
          <ac:spMkLst>
            <pc:docMk/>
            <pc:sldMk cId="1238122700" sldId="277"/>
            <ac:spMk id="16" creationId="{3FE91770-CDBB-4D24-94E5-AD484F36CE87}"/>
          </ac:spMkLst>
        </pc:spChg>
      </pc:sldChg>
      <pc:sldChg chg="addSp delSp modSp mod delDesignElem">
        <pc:chgData name="Nehal" userId="539a7e318af99ca0" providerId="LiveId" clId="{52BF654D-649E-40F5-9989-9BEE366C9DE8}" dt="2022-04-22T04:19:52.189" v="1736" actId="20577"/>
        <pc:sldMkLst>
          <pc:docMk/>
          <pc:sldMk cId="1238122700" sldId="278"/>
        </pc:sldMkLst>
        <pc:spChg chg="mod">
          <ac:chgData name="Nehal" userId="539a7e318af99ca0" providerId="LiveId" clId="{52BF654D-649E-40F5-9989-9BEE366C9DE8}" dt="2022-04-21T20:46:46.535" v="387" actId="20577"/>
          <ac:spMkLst>
            <pc:docMk/>
            <pc:sldMk cId="1238122700" sldId="278"/>
            <ac:spMk id="2" creationId="{F6F5B35C-6446-766F-36D0-77B7ABB35A01}"/>
          </ac:spMkLst>
        </pc:spChg>
        <pc:spChg chg="mod">
          <ac:chgData name="Nehal" userId="539a7e318af99ca0" providerId="LiveId" clId="{52BF654D-649E-40F5-9989-9BEE366C9DE8}" dt="2022-04-22T04:19:52.189" v="1736" actId="20577"/>
          <ac:spMkLst>
            <pc:docMk/>
            <pc:sldMk cId="1238122700" sldId="278"/>
            <ac:spMk id="3" creationId="{A1E4A0FE-A882-1DC1-CAC9-EFC0EB8043E3}"/>
          </ac:spMkLst>
        </pc:spChg>
        <pc:spChg chg="add del">
          <ac:chgData name="Nehal" userId="539a7e318af99ca0" providerId="LiveId" clId="{52BF654D-649E-40F5-9989-9BEE366C9DE8}" dt="2022-04-21T21:31:53.313" v="1479"/>
          <ac:spMkLst>
            <pc:docMk/>
            <pc:sldMk cId="1238122700" sldId="278"/>
            <ac:spMk id="8" creationId="{29DC5A77-10C9-4ECF-B7EB-8D917F36A9EE}"/>
          </ac:spMkLst>
        </pc:spChg>
        <pc:spChg chg="add del">
          <ac:chgData name="Nehal" userId="539a7e318af99ca0" providerId="LiveId" clId="{52BF654D-649E-40F5-9989-9BEE366C9DE8}" dt="2022-04-21T21:31:53.313" v="1479"/>
          <ac:spMkLst>
            <pc:docMk/>
            <pc:sldMk cId="1238122700" sldId="278"/>
            <ac:spMk id="10" creationId="{2FFE28B5-FB16-49A9-B851-3C35FAC0CACB}"/>
          </ac:spMkLst>
        </pc:spChg>
        <pc:spChg chg="add del">
          <ac:chgData name="Nehal" userId="539a7e318af99ca0" providerId="LiveId" clId="{52BF654D-649E-40F5-9989-9BEE366C9DE8}" dt="2022-04-21T21:31:53.313" v="1479"/>
          <ac:spMkLst>
            <pc:docMk/>
            <pc:sldMk cId="1238122700" sldId="278"/>
            <ac:spMk id="12" creationId="{01014442-855A-4E0F-8D09-C314661A48B9}"/>
          </ac:spMkLst>
        </pc:spChg>
        <pc:spChg chg="add del">
          <ac:chgData name="Nehal" userId="539a7e318af99ca0" providerId="LiveId" clId="{52BF654D-649E-40F5-9989-9BEE366C9DE8}" dt="2022-04-21T21:31:53.313" v="1479"/>
          <ac:spMkLst>
            <pc:docMk/>
            <pc:sldMk cId="1238122700" sldId="278"/>
            <ac:spMk id="14" creationId="{9B1ABF09-86CF-414E-88A5-2B84CC7232A9}"/>
          </ac:spMkLst>
        </pc:spChg>
        <pc:spChg chg="add del">
          <ac:chgData name="Nehal" userId="539a7e318af99ca0" providerId="LiveId" clId="{52BF654D-649E-40F5-9989-9BEE366C9DE8}" dt="2022-04-21T21:31:53.313" v="1479"/>
          <ac:spMkLst>
            <pc:docMk/>
            <pc:sldMk cId="1238122700" sldId="278"/>
            <ac:spMk id="16" creationId="{3FE91770-CDBB-4D24-94E5-AD484F36CE87}"/>
          </ac:spMkLst>
        </pc:spChg>
      </pc:sldChg>
      <pc:sldChg chg="addSp delSp modSp del mod delDesignElem">
        <pc:chgData name="Nehal" userId="539a7e318af99ca0" providerId="LiveId" clId="{52BF654D-649E-40F5-9989-9BEE366C9DE8}" dt="2022-04-22T04:21:50.406" v="1737" actId="47"/>
        <pc:sldMkLst>
          <pc:docMk/>
          <pc:sldMk cId="1238122700" sldId="279"/>
        </pc:sldMkLst>
        <pc:spChg chg="mod">
          <ac:chgData name="Nehal" userId="539a7e318af99ca0" providerId="LiveId" clId="{52BF654D-649E-40F5-9989-9BEE366C9DE8}" dt="2022-04-21T20:46:01.321" v="352" actId="20577"/>
          <ac:spMkLst>
            <pc:docMk/>
            <pc:sldMk cId="1238122700" sldId="279"/>
            <ac:spMk id="2" creationId="{F6F5B35C-6446-766F-36D0-77B7ABB35A01}"/>
          </ac:spMkLst>
        </pc:spChg>
        <pc:spChg chg="mod">
          <ac:chgData name="Nehal" userId="539a7e318af99ca0" providerId="LiveId" clId="{52BF654D-649E-40F5-9989-9BEE366C9DE8}" dt="2022-04-21T20:55:30.256" v="612" actId="20577"/>
          <ac:spMkLst>
            <pc:docMk/>
            <pc:sldMk cId="1238122700" sldId="279"/>
            <ac:spMk id="3" creationId="{A1E4A0FE-A882-1DC1-CAC9-EFC0EB8043E3}"/>
          </ac:spMkLst>
        </pc:spChg>
        <pc:spChg chg="add del">
          <ac:chgData name="Nehal" userId="539a7e318af99ca0" providerId="LiveId" clId="{52BF654D-649E-40F5-9989-9BEE366C9DE8}" dt="2022-04-21T21:31:53.313" v="1479"/>
          <ac:spMkLst>
            <pc:docMk/>
            <pc:sldMk cId="1238122700" sldId="279"/>
            <ac:spMk id="8" creationId="{29DC5A77-10C9-4ECF-B7EB-8D917F36A9EE}"/>
          </ac:spMkLst>
        </pc:spChg>
        <pc:spChg chg="add del">
          <ac:chgData name="Nehal" userId="539a7e318af99ca0" providerId="LiveId" clId="{52BF654D-649E-40F5-9989-9BEE366C9DE8}" dt="2022-04-21T21:31:53.313" v="1479"/>
          <ac:spMkLst>
            <pc:docMk/>
            <pc:sldMk cId="1238122700" sldId="279"/>
            <ac:spMk id="10" creationId="{2FFE28B5-FB16-49A9-B851-3C35FAC0CACB}"/>
          </ac:spMkLst>
        </pc:spChg>
        <pc:spChg chg="add del">
          <ac:chgData name="Nehal" userId="539a7e318af99ca0" providerId="LiveId" clId="{52BF654D-649E-40F5-9989-9BEE366C9DE8}" dt="2022-04-21T21:31:53.313" v="1479"/>
          <ac:spMkLst>
            <pc:docMk/>
            <pc:sldMk cId="1238122700" sldId="279"/>
            <ac:spMk id="12" creationId="{01014442-855A-4E0F-8D09-C314661A48B9}"/>
          </ac:spMkLst>
        </pc:spChg>
        <pc:spChg chg="add del">
          <ac:chgData name="Nehal" userId="539a7e318af99ca0" providerId="LiveId" clId="{52BF654D-649E-40F5-9989-9BEE366C9DE8}" dt="2022-04-21T21:31:53.313" v="1479"/>
          <ac:spMkLst>
            <pc:docMk/>
            <pc:sldMk cId="1238122700" sldId="279"/>
            <ac:spMk id="14" creationId="{9B1ABF09-86CF-414E-88A5-2B84CC7232A9}"/>
          </ac:spMkLst>
        </pc:spChg>
        <pc:spChg chg="add del">
          <ac:chgData name="Nehal" userId="539a7e318af99ca0" providerId="LiveId" clId="{52BF654D-649E-40F5-9989-9BEE366C9DE8}" dt="2022-04-21T21:31:53.313" v="1479"/>
          <ac:spMkLst>
            <pc:docMk/>
            <pc:sldMk cId="1238122700" sldId="279"/>
            <ac:spMk id="16" creationId="{3FE91770-CDBB-4D24-94E5-AD484F36CE87}"/>
          </ac:spMkLst>
        </pc:spChg>
      </pc:sldChg>
      <pc:sldChg chg="addSp delSp modSp mod delDesignElem">
        <pc:chgData name="Nehal" userId="539a7e318af99ca0" providerId="LiveId" clId="{52BF654D-649E-40F5-9989-9BEE366C9DE8}" dt="2022-04-21T21:31:53.313" v="1479"/>
        <pc:sldMkLst>
          <pc:docMk/>
          <pc:sldMk cId="1238122700" sldId="280"/>
        </pc:sldMkLst>
        <pc:spChg chg="mod">
          <ac:chgData name="Nehal" userId="539a7e318af99ca0" providerId="LiveId" clId="{52BF654D-649E-40F5-9989-9BEE366C9DE8}" dt="2022-04-21T20:47:12.701" v="428" actId="20577"/>
          <ac:spMkLst>
            <pc:docMk/>
            <pc:sldMk cId="1238122700" sldId="280"/>
            <ac:spMk id="2" creationId="{F6F5B35C-6446-766F-36D0-77B7ABB35A01}"/>
          </ac:spMkLst>
        </pc:spChg>
        <pc:spChg chg="mod">
          <ac:chgData name="Nehal" userId="539a7e318af99ca0" providerId="LiveId" clId="{52BF654D-649E-40F5-9989-9BEE366C9DE8}" dt="2022-04-21T20:56:45.247" v="689" actId="14100"/>
          <ac:spMkLst>
            <pc:docMk/>
            <pc:sldMk cId="1238122700" sldId="280"/>
            <ac:spMk id="3" creationId="{A1E4A0FE-A882-1DC1-CAC9-EFC0EB8043E3}"/>
          </ac:spMkLst>
        </pc:spChg>
        <pc:spChg chg="add del">
          <ac:chgData name="Nehal" userId="539a7e318af99ca0" providerId="LiveId" clId="{52BF654D-649E-40F5-9989-9BEE366C9DE8}" dt="2022-04-21T21:31:53.313" v="1479"/>
          <ac:spMkLst>
            <pc:docMk/>
            <pc:sldMk cId="1238122700" sldId="280"/>
            <ac:spMk id="8" creationId="{29DC5A77-10C9-4ECF-B7EB-8D917F36A9EE}"/>
          </ac:spMkLst>
        </pc:spChg>
        <pc:spChg chg="add del">
          <ac:chgData name="Nehal" userId="539a7e318af99ca0" providerId="LiveId" clId="{52BF654D-649E-40F5-9989-9BEE366C9DE8}" dt="2022-04-21T21:31:53.313" v="1479"/>
          <ac:spMkLst>
            <pc:docMk/>
            <pc:sldMk cId="1238122700" sldId="280"/>
            <ac:spMk id="10" creationId="{2FFE28B5-FB16-49A9-B851-3C35FAC0CACB}"/>
          </ac:spMkLst>
        </pc:spChg>
        <pc:spChg chg="add del">
          <ac:chgData name="Nehal" userId="539a7e318af99ca0" providerId="LiveId" clId="{52BF654D-649E-40F5-9989-9BEE366C9DE8}" dt="2022-04-21T21:31:53.313" v="1479"/>
          <ac:spMkLst>
            <pc:docMk/>
            <pc:sldMk cId="1238122700" sldId="280"/>
            <ac:spMk id="12" creationId="{01014442-855A-4E0F-8D09-C314661A48B9}"/>
          </ac:spMkLst>
        </pc:spChg>
        <pc:spChg chg="add del">
          <ac:chgData name="Nehal" userId="539a7e318af99ca0" providerId="LiveId" clId="{52BF654D-649E-40F5-9989-9BEE366C9DE8}" dt="2022-04-21T21:31:53.313" v="1479"/>
          <ac:spMkLst>
            <pc:docMk/>
            <pc:sldMk cId="1238122700" sldId="280"/>
            <ac:spMk id="14" creationId="{9B1ABF09-86CF-414E-88A5-2B84CC7232A9}"/>
          </ac:spMkLst>
        </pc:spChg>
        <pc:spChg chg="add del">
          <ac:chgData name="Nehal" userId="539a7e318af99ca0" providerId="LiveId" clId="{52BF654D-649E-40F5-9989-9BEE366C9DE8}" dt="2022-04-21T21:31:53.313" v="1479"/>
          <ac:spMkLst>
            <pc:docMk/>
            <pc:sldMk cId="1238122700" sldId="280"/>
            <ac:spMk id="16" creationId="{3FE91770-CDBB-4D24-94E5-AD484F36CE87}"/>
          </ac:spMkLst>
        </pc:spChg>
      </pc:sldChg>
      <pc:sldChg chg="addSp delSp modSp mod delDesignElem">
        <pc:chgData name="Nehal" userId="539a7e318af99ca0" providerId="LiveId" clId="{52BF654D-649E-40F5-9989-9BEE366C9DE8}" dt="2022-04-22T04:22:33.928" v="1758" actId="20577"/>
        <pc:sldMkLst>
          <pc:docMk/>
          <pc:sldMk cId="1238122700" sldId="281"/>
        </pc:sldMkLst>
        <pc:spChg chg="mod">
          <ac:chgData name="Nehal" userId="539a7e318af99ca0" providerId="LiveId" clId="{52BF654D-649E-40F5-9989-9BEE366C9DE8}" dt="2022-04-21T21:36:29.400" v="1617" actId="20577"/>
          <ac:spMkLst>
            <pc:docMk/>
            <pc:sldMk cId="1238122700" sldId="281"/>
            <ac:spMk id="2" creationId="{F6F5B35C-6446-766F-36D0-77B7ABB35A01}"/>
          </ac:spMkLst>
        </pc:spChg>
        <pc:spChg chg="mod">
          <ac:chgData name="Nehal" userId="539a7e318af99ca0" providerId="LiveId" clId="{52BF654D-649E-40F5-9989-9BEE366C9DE8}" dt="2022-04-22T04:22:33.928" v="1758" actId="20577"/>
          <ac:spMkLst>
            <pc:docMk/>
            <pc:sldMk cId="1238122700" sldId="281"/>
            <ac:spMk id="3" creationId="{A1E4A0FE-A882-1DC1-CAC9-EFC0EB8043E3}"/>
          </ac:spMkLst>
        </pc:spChg>
        <pc:spChg chg="add del">
          <ac:chgData name="Nehal" userId="539a7e318af99ca0" providerId="LiveId" clId="{52BF654D-649E-40F5-9989-9BEE366C9DE8}" dt="2022-04-21T21:31:53.313" v="1479"/>
          <ac:spMkLst>
            <pc:docMk/>
            <pc:sldMk cId="1238122700" sldId="281"/>
            <ac:spMk id="8" creationId="{29DC5A77-10C9-4ECF-B7EB-8D917F36A9EE}"/>
          </ac:spMkLst>
        </pc:spChg>
        <pc:spChg chg="add del">
          <ac:chgData name="Nehal" userId="539a7e318af99ca0" providerId="LiveId" clId="{52BF654D-649E-40F5-9989-9BEE366C9DE8}" dt="2022-04-21T21:31:53.313" v="1479"/>
          <ac:spMkLst>
            <pc:docMk/>
            <pc:sldMk cId="1238122700" sldId="281"/>
            <ac:spMk id="10" creationId="{2FFE28B5-FB16-49A9-B851-3C35FAC0CACB}"/>
          </ac:spMkLst>
        </pc:spChg>
        <pc:spChg chg="add del">
          <ac:chgData name="Nehal" userId="539a7e318af99ca0" providerId="LiveId" clId="{52BF654D-649E-40F5-9989-9BEE366C9DE8}" dt="2022-04-21T21:31:53.313" v="1479"/>
          <ac:spMkLst>
            <pc:docMk/>
            <pc:sldMk cId="1238122700" sldId="281"/>
            <ac:spMk id="12" creationId="{01014442-855A-4E0F-8D09-C314661A48B9}"/>
          </ac:spMkLst>
        </pc:spChg>
        <pc:spChg chg="add del">
          <ac:chgData name="Nehal" userId="539a7e318af99ca0" providerId="LiveId" clId="{52BF654D-649E-40F5-9989-9BEE366C9DE8}" dt="2022-04-21T21:31:53.313" v="1479"/>
          <ac:spMkLst>
            <pc:docMk/>
            <pc:sldMk cId="1238122700" sldId="281"/>
            <ac:spMk id="14" creationId="{9B1ABF09-86CF-414E-88A5-2B84CC7232A9}"/>
          </ac:spMkLst>
        </pc:spChg>
        <pc:spChg chg="add del">
          <ac:chgData name="Nehal" userId="539a7e318af99ca0" providerId="LiveId" clId="{52BF654D-649E-40F5-9989-9BEE366C9DE8}" dt="2022-04-21T21:31:53.313" v="1479"/>
          <ac:spMkLst>
            <pc:docMk/>
            <pc:sldMk cId="1238122700" sldId="281"/>
            <ac:spMk id="16" creationId="{3FE91770-CDBB-4D24-94E5-AD484F36CE87}"/>
          </ac:spMkLst>
        </pc:spChg>
      </pc:sldChg>
      <pc:sldChg chg="addSp delSp modSp mod delDesignElem">
        <pc:chgData name="Nehal" userId="539a7e318af99ca0" providerId="LiveId" clId="{52BF654D-649E-40F5-9989-9BEE366C9DE8}" dt="2022-04-21T21:31:53.313" v="1479"/>
        <pc:sldMkLst>
          <pc:docMk/>
          <pc:sldMk cId="3334114026" sldId="282"/>
        </pc:sldMkLst>
        <pc:spChg chg="mod">
          <ac:chgData name="Nehal" userId="539a7e318af99ca0" providerId="LiveId" clId="{52BF654D-649E-40F5-9989-9BEE366C9DE8}" dt="2022-04-21T20:44:46.218" v="145" actId="20577"/>
          <ac:spMkLst>
            <pc:docMk/>
            <pc:sldMk cId="3334114026" sldId="282"/>
            <ac:spMk id="2" creationId="{F6F5B35C-6446-766F-36D0-77B7ABB35A01}"/>
          </ac:spMkLst>
        </pc:spChg>
        <pc:spChg chg="mod">
          <ac:chgData name="Nehal" userId="539a7e318af99ca0" providerId="LiveId" clId="{52BF654D-649E-40F5-9989-9BEE366C9DE8}" dt="2022-04-21T20:52:43.621" v="524" actId="255"/>
          <ac:spMkLst>
            <pc:docMk/>
            <pc:sldMk cId="3334114026" sldId="282"/>
            <ac:spMk id="3" creationId="{A1E4A0FE-A882-1DC1-CAC9-EFC0EB8043E3}"/>
          </ac:spMkLst>
        </pc:spChg>
        <pc:spChg chg="add del">
          <ac:chgData name="Nehal" userId="539a7e318af99ca0" providerId="LiveId" clId="{52BF654D-649E-40F5-9989-9BEE366C9DE8}" dt="2022-04-21T21:31:53.313" v="1479"/>
          <ac:spMkLst>
            <pc:docMk/>
            <pc:sldMk cId="3334114026" sldId="282"/>
            <ac:spMk id="8" creationId="{29DC5A77-10C9-4ECF-B7EB-8D917F36A9EE}"/>
          </ac:spMkLst>
        </pc:spChg>
        <pc:spChg chg="add del">
          <ac:chgData name="Nehal" userId="539a7e318af99ca0" providerId="LiveId" clId="{52BF654D-649E-40F5-9989-9BEE366C9DE8}" dt="2022-04-21T21:31:53.313" v="1479"/>
          <ac:spMkLst>
            <pc:docMk/>
            <pc:sldMk cId="3334114026" sldId="282"/>
            <ac:spMk id="10" creationId="{2FFE28B5-FB16-49A9-B851-3C35FAC0CACB}"/>
          </ac:spMkLst>
        </pc:spChg>
        <pc:spChg chg="add del">
          <ac:chgData name="Nehal" userId="539a7e318af99ca0" providerId="LiveId" clId="{52BF654D-649E-40F5-9989-9BEE366C9DE8}" dt="2022-04-21T21:31:53.313" v="1479"/>
          <ac:spMkLst>
            <pc:docMk/>
            <pc:sldMk cId="3334114026" sldId="282"/>
            <ac:spMk id="12" creationId="{01014442-855A-4E0F-8D09-C314661A48B9}"/>
          </ac:spMkLst>
        </pc:spChg>
        <pc:spChg chg="add del">
          <ac:chgData name="Nehal" userId="539a7e318af99ca0" providerId="LiveId" clId="{52BF654D-649E-40F5-9989-9BEE366C9DE8}" dt="2022-04-21T21:31:53.313" v="1479"/>
          <ac:spMkLst>
            <pc:docMk/>
            <pc:sldMk cId="3334114026" sldId="282"/>
            <ac:spMk id="14" creationId="{9B1ABF09-86CF-414E-88A5-2B84CC7232A9}"/>
          </ac:spMkLst>
        </pc:spChg>
        <pc:spChg chg="add del">
          <ac:chgData name="Nehal" userId="539a7e318af99ca0" providerId="LiveId" clId="{52BF654D-649E-40F5-9989-9BEE366C9DE8}" dt="2022-04-21T21:31:53.313" v="1479"/>
          <ac:spMkLst>
            <pc:docMk/>
            <pc:sldMk cId="3334114026" sldId="282"/>
            <ac:spMk id="16" creationId="{3FE91770-CDBB-4D24-94E5-AD484F36CE87}"/>
          </ac:spMkLst>
        </pc:spChg>
      </pc:sldChg>
      <pc:sldChg chg="addSp delSp modSp mod delDesignElem">
        <pc:chgData name="Nehal" userId="539a7e318af99ca0" providerId="LiveId" clId="{52BF654D-649E-40F5-9989-9BEE366C9DE8}" dt="2022-04-22T04:40:48.071" v="1918" actId="20577"/>
        <pc:sldMkLst>
          <pc:docMk/>
          <pc:sldMk cId="3370489499" sldId="283"/>
        </pc:sldMkLst>
        <pc:spChg chg="mod">
          <ac:chgData name="Nehal" userId="539a7e318af99ca0" providerId="LiveId" clId="{52BF654D-649E-40F5-9989-9BEE366C9DE8}" dt="2022-04-21T20:49:28.796" v="498" actId="14100"/>
          <ac:spMkLst>
            <pc:docMk/>
            <pc:sldMk cId="3370489499" sldId="283"/>
            <ac:spMk id="2" creationId="{2A7D6F5B-A80E-447F-2DAA-544335192BD9}"/>
          </ac:spMkLst>
        </pc:spChg>
        <pc:spChg chg="mod">
          <ac:chgData name="Nehal" userId="539a7e318af99ca0" providerId="LiveId" clId="{52BF654D-649E-40F5-9989-9BEE366C9DE8}" dt="2022-04-22T04:40:48.071" v="1918" actId="20577"/>
          <ac:spMkLst>
            <pc:docMk/>
            <pc:sldMk cId="3370489499" sldId="283"/>
            <ac:spMk id="4" creationId="{0F06857A-6D91-1194-E01C-65B92D2D0A2C}"/>
          </ac:spMkLst>
        </pc:spChg>
        <pc:spChg chg="add del">
          <ac:chgData name="Nehal" userId="539a7e318af99ca0" providerId="LiveId" clId="{52BF654D-649E-40F5-9989-9BEE366C9DE8}" dt="2022-04-21T21:31:53.313" v="1479"/>
          <ac:spMkLst>
            <pc:docMk/>
            <pc:sldMk cId="3370489499" sldId="283"/>
            <ac:spMk id="30" creationId="{4F645BF8-7885-4398-80BC-4C0DF24F5CEE}"/>
          </ac:spMkLst>
        </pc:spChg>
        <pc:spChg chg="add del">
          <ac:chgData name="Nehal" userId="539a7e318af99ca0" providerId="LiveId" clId="{52BF654D-649E-40F5-9989-9BEE366C9DE8}" dt="2022-04-21T21:31:53.313" v="1479"/>
          <ac:spMkLst>
            <pc:docMk/>
            <pc:sldMk cId="3370489499" sldId="283"/>
            <ac:spMk id="31" creationId="{3212FB65-CD2B-4005-B910-132DCE19FCC7}"/>
          </ac:spMkLst>
        </pc:spChg>
        <pc:spChg chg="add del">
          <ac:chgData name="Nehal" userId="539a7e318af99ca0" providerId="LiveId" clId="{52BF654D-649E-40F5-9989-9BEE366C9DE8}" dt="2022-04-21T21:31:53.313" v="1479"/>
          <ac:spMkLst>
            <pc:docMk/>
            <pc:sldMk cId="3370489499" sldId="283"/>
            <ac:spMk id="32" creationId="{681577AD-DA5F-48B3-8FB9-5199BA9EE681}"/>
          </ac:spMkLst>
        </pc:spChg>
        <pc:picChg chg="mod">
          <ac:chgData name="Nehal" userId="539a7e318af99ca0" providerId="LiveId" clId="{52BF654D-649E-40F5-9989-9BEE366C9DE8}" dt="2022-04-21T21:30:19.087" v="1440"/>
          <ac:picMkLst>
            <pc:docMk/>
            <pc:sldMk cId="3370489499" sldId="283"/>
            <ac:picMk id="2050" creationId="{00000000-0000-0000-0000-000000000000}"/>
          </ac:picMkLst>
        </pc:picChg>
      </pc:sldChg>
      <pc:sldChg chg="addSp delSp modSp new mod modClrScheme chgLayout">
        <pc:chgData name="Nehal" userId="539a7e318af99ca0" providerId="LiveId" clId="{52BF654D-649E-40F5-9989-9BEE366C9DE8}" dt="2022-04-21T21:31:53.313" v="1479"/>
        <pc:sldMkLst>
          <pc:docMk/>
          <pc:sldMk cId="2011302565" sldId="284"/>
        </pc:sldMkLst>
        <pc:spChg chg="mod ord">
          <ac:chgData name="Nehal" userId="539a7e318af99ca0" providerId="LiveId" clId="{52BF654D-649E-40F5-9989-9BEE366C9DE8}" dt="2022-04-21T21:17:35.584" v="1089" actId="14100"/>
          <ac:spMkLst>
            <pc:docMk/>
            <pc:sldMk cId="2011302565" sldId="284"/>
            <ac:spMk id="2" creationId="{595FD055-D906-4592-8483-5DBF12A9A10F}"/>
          </ac:spMkLst>
        </pc:spChg>
        <pc:spChg chg="del">
          <ac:chgData name="Nehal" userId="539a7e318af99ca0" providerId="LiveId" clId="{52BF654D-649E-40F5-9989-9BEE366C9DE8}" dt="2022-04-21T21:15:04.265" v="1059" actId="22"/>
          <ac:spMkLst>
            <pc:docMk/>
            <pc:sldMk cId="2011302565" sldId="284"/>
            <ac:spMk id="3" creationId="{356E57DA-9C60-4BEE-A634-77531F84C3B2}"/>
          </ac:spMkLst>
        </pc:spChg>
        <pc:spChg chg="add mod ord">
          <ac:chgData name="Nehal" userId="539a7e318af99ca0" providerId="LiveId" clId="{52BF654D-649E-40F5-9989-9BEE366C9DE8}" dt="2022-04-21T21:26:46.790" v="1400" actId="14100"/>
          <ac:spMkLst>
            <pc:docMk/>
            <pc:sldMk cId="2011302565" sldId="284"/>
            <ac:spMk id="6" creationId="{9BE75540-A675-405F-A585-C1214CBB4902}"/>
          </ac:spMkLst>
        </pc:spChg>
        <pc:picChg chg="add mod ord">
          <ac:chgData name="Nehal" userId="539a7e318af99ca0" providerId="LiveId" clId="{52BF654D-649E-40F5-9989-9BEE366C9DE8}" dt="2022-04-21T21:31:53.313" v="1479"/>
          <ac:picMkLst>
            <pc:docMk/>
            <pc:sldMk cId="2011302565" sldId="284"/>
            <ac:picMk id="5" creationId="{FDE36876-6DBE-4468-9104-B06CF21E98EC}"/>
          </ac:picMkLst>
        </pc:picChg>
      </pc:sldChg>
      <pc:sldChg chg="addSp delSp modSp new mod">
        <pc:chgData name="Nehal" userId="539a7e318af99ca0" providerId="LiveId" clId="{52BF654D-649E-40F5-9989-9BEE366C9DE8}" dt="2022-04-21T21:30:19.477" v="1442"/>
        <pc:sldMkLst>
          <pc:docMk/>
          <pc:sldMk cId="3039207671" sldId="285"/>
        </pc:sldMkLst>
        <pc:spChg chg="mod">
          <ac:chgData name="Nehal" userId="539a7e318af99ca0" providerId="LiveId" clId="{52BF654D-649E-40F5-9989-9BEE366C9DE8}" dt="2022-04-21T21:30:19.477" v="1442"/>
          <ac:spMkLst>
            <pc:docMk/>
            <pc:sldMk cId="3039207671" sldId="285"/>
            <ac:spMk id="2" creationId="{D732A012-72A3-49BC-B186-D3E3D4362D0A}"/>
          </ac:spMkLst>
        </pc:spChg>
        <pc:spChg chg="del">
          <ac:chgData name="Nehal" userId="539a7e318af99ca0" providerId="LiveId" clId="{52BF654D-649E-40F5-9989-9BEE366C9DE8}" dt="2022-04-21T21:19:18.746" v="1150" actId="22"/>
          <ac:spMkLst>
            <pc:docMk/>
            <pc:sldMk cId="3039207671" sldId="285"/>
            <ac:spMk id="3" creationId="{96052AC6-7AF2-4449-9DBB-8706E0DC6530}"/>
          </ac:spMkLst>
        </pc:spChg>
        <pc:spChg chg="mod">
          <ac:chgData name="Nehal" userId="539a7e318af99ca0" providerId="LiveId" clId="{52BF654D-649E-40F5-9989-9BEE366C9DE8}" dt="2022-04-21T21:18:52.804" v="1149" actId="14100"/>
          <ac:spMkLst>
            <pc:docMk/>
            <pc:sldMk cId="3039207671" sldId="285"/>
            <ac:spMk id="4" creationId="{8565FAD6-E7A8-4A6D-A570-F767014D4124}"/>
          </ac:spMkLst>
        </pc:spChg>
        <pc:picChg chg="add mod ord">
          <ac:chgData name="Nehal" userId="539a7e318af99ca0" providerId="LiveId" clId="{52BF654D-649E-40F5-9989-9BEE366C9DE8}" dt="2022-04-21T21:30:19.087" v="1440"/>
          <ac:picMkLst>
            <pc:docMk/>
            <pc:sldMk cId="3039207671" sldId="285"/>
            <ac:picMk id="6" creationId="{8FD69EB4-7E80-49D6-99AE-3730EAFC61AB}"/>
          </ac:picMkLst>
        </pc:picChg>
      </pc:sldChg>
      <pc:sldChg chg="addSp delSp modSp new mod">
        <pc:chgData name="Nehal" userId="539a7e318af99ca0" providerId="LiveId" clId="{52BF654D-649E-40F5-9989-9BEE366C9DE8}" dt="2022-04-21T21:30:19.087" v="1440"/>
        <pc:sldMkLst>
          <pc:docMk/>
          <pc:sldMk cId="3309645328" sldId="286"/>
        </pc:sldMkLst>
        <pc:spChg chg="mod">
          <ac:chgData name="Nehal" userId="539a7e318af99ca0" providerId="LiveId" clId="{52BF654D-649E-40F5-9989-9BEE366C9DE8}" dt="2022-04-21T21:20:39.972" v="1171" actId="27636"/>
          <ac:spMkLst>
            <pc:docMk/>
            <pc:sldMk cId="3309645328" sldId="286"/>
            <ac:spMk id="2" creationId="{DFB36998-70D1-438B-AF60-5CCB6D96097A}"/>
          </ac:spMkLst>
        </pc:spChg>
        <pc:spChg chg="del">
          <ac:chgData name="Nehal" userId="539a7e318af99ca0" providerId="LiveId" clId="{52BF654D-649E-40F5-9989-9BEE366C9DE8}" dt="2022-04-21T21:21:45.098" v="1280" actId="22"/>
          <ac:spMkLst>
            <pc:docMk/>
            <pc:sldMk cId="3309645328" sldId="286"/>
            <ac:spMk id="3" creationId="{895C0732-0DEB-4069-AF48-093E65DB8458}"/>
          </ac:spMkLst>
        </pc:spChg>
        <pc:spChg chg="mod">
          <ac:chgData name="Nehal" userId="539a7e318af99ca0" providerId="LiveId" clId="{52BF654D-649E-40F5-9989-9BEE366C9DE8}" dt="2022-04-21T21:21:33.507" v="1279" actId="14100"/>
          <ac:spMkLst>
            <pc:docMk/>
            <pc:sldMk cId="3309645328" sldId="286"/>
            <ac:spMk id="4" creationId="{03FBD334-7AD8-46FA-BA3A-1F1B6E182714}"/>
          </ac:spMkLst>
        </pc:spChg>
        <pc:picChg chg="add mod ord">
          <ac:chgData name="Nehal" userId="539a7e318af99ca0" providerId="LiveId" clId="{52BF654D-649E-40F5-9989-9BEE366C9DE8}" dt="2022-04-21T21:30:19.087" v="1440"/>
          <ac:picMkLst>
            <pc:docMk/>
            <pc:sldMk cId="3309645328" sldId="286"/>
            <ac:picMk id="6" creationId="{35F3285A-9A11-49C1-B958-9604DB3E99A3}"/>
          </ac:picMkLst>
        </pc:picChg>
      </pc:sldChg>
      <pc:sldChg chg="modSp new del mod">
        <pc:chgData name="Nehal" userId="539a7e318af99ca0" providerId="LiveId" clId="{52BF654D-649E-40F5-9989-9BEE366C9DE8}" dt="2022-04-21T21:26:09.977" v="1355" actId="47"/>
        <pc:sldMkLst>
          <pc:docMk/>
          <pc:sldMk cId="2612363806" sldId="287"/>
        </pc:sldMkLst>
        <pc:spChg chg="mod">
          <ac:chgData name="Nehal" userId="539a7e318af99ca0" providerId="LiveId" clId="{52BF654D-649E-40F5-9989-9BEE366C9DE8}" dt="2022-04-21T21:22:33.914" v="1296" actId="14100"/>
          <ac:spMkLst>
            <pc:docMk/>
            <pc:sldMk cId="2612363806" sldId="287"/>
            <ac:spMk id="2" creationId="{AFC4211A-05BD-4254-803B-AA3E1976FF44}"/>
          </ac:spMkLst>
        </pc:spChg>
      </pc:sldChg>
      <pc:sldChg chg="addSp delSp modSp new mod">
        <pc:chgData name="Nehal" userId="539a7e318af99ca0" providerId="LiveId" clId="{52BF654D-649E-40F5-9989-9BEE366C9DE8}" dt="2022-04-21T21:31:59.411" v="1481" actId="122"/>
        <pc:sldMkLst>
          <pc:docMk/>
          <pc:sldMk cId="2941436433" sldId="288"/>
        </pc:sldMkLst>
        <pc:spChg chg="mod">
          <ac:chgData name="Nehal" userId="539a7e318af99ca0" providerId="LiveId" clId="{52BF654D-649E-40F5-9989-9BEE366C9DE8}" dt="2022-04-21T21:31:59.411" v="1481" actId="122"/>
          <ac:spMkLst>
            <pc:docMk/>
            <pc:sldMk cId="2941436433" sldId="288"/>
            <ac:spMk id="2" creationId="{419EE1EC-3D0A-4E7A-8928-C1E0881C8718}"/>
          </ac:spMkLst>
        </pc:spChg>
        <pc:spChg chg="del">
          <ac:chgData name="Nehal" userId="539a7e318af99ca0" providerId="LiveId" clId="{52BF654D-649E-40F5-9989-9BEE366C9DE8}" dt="2022-04-21T21:24:30.982" v="1312" actId="22"/>
          <ac:spMkLst>
            <pc:docMk/>
            <pc:sldMk cId="2941436433" sldId="288"/>
            <ac:spMk id="3" creationId="{94875601-34F2-4813-A45F-F443AC428648}"/>
          </ac:spMkLst>
        </pc:spChg>
        <pc:spChg chg="mod">
          <ac:chgData name="Nehal" userId="539a7e318af99ca0" providerId="LiveId" clId="{52BF654D-649E-40F5-9989-9BEE366C9DE8}" dt="2022-04-21T21:31:53.313" v="1479"/>
          <ac:spMkLst>
            <pc:docMk/>
            <pc:sldMk cId="2941436433" sldId="288"/>
            <ac:spMk id="4" creationId="{39A5A1E9-2747-4129-A6A4-553C57387601}"/>
          </ac:spMkLst>
        </pc:spChg>
        <pc:picChg chg="add mod ord">
          <ac:chgData name="Nehal" userId="539a7e318af99ca0" providerId="LiveId" clId="{52BF654D-649E-40F5-9989-9BEE366C9DE8}" dt="2022-04-21T21:30:19.087" v="1440"/>
          <ac:picMkLst>
            <pc:docMk/>
            <pc:sldMk cId="2941436433" sldId="288"/>
            <ac:picMk id="6" creationId="{9AE9C52F-B77B-4304-A2E0-7994D00EC63F}"/>
          </ac:picMkLst>
        </pc:picChg>
      </pc:sldChg>
      <pc:sldChg chg="addSp delSp modSp new mod">
        <pc:chgData name="Nehal" userId="539a7e318af99ca0" providerId="LiveId" clId="{52BF654D-649E-40F5-9989-9BEE366C9DE8}" dt="2022-04-21T21:31:53.313" v="1479"/>
        <pc:sldMkLst>
          <pc:docMk/>
          <pc:sldMk cId="266119943" sldId="289"/>
        </pc:sldMkLst>
        <pc:spChg chg="mod">
          <ac:chgData name="Nehal" userId="539a7e318af99ca0" providerId="LiveId" clId="{52BF654D-649E-40F5-9989-9BEE366C9DE8}" dt="2022-04-21T21:30:19.477" v="1442"/>
          <ac:spMkLst>
            <pc:docMk/>
            <pc:sldMk cId="266119943" sldId="289"/>
            <ac:spMk id="2" creationId="{021EE41D-3A3C-4797-A9A5-888E753D206A}"/>
          </ac:spMkLst>
        </pc:spChg>
        <pc:spChg chg="del">
          <ac:chgData name="Nehal" userId="539a7e318af99ca0" providerId="LiveId" clId="{52BF654D-649E-40F5-9989-9BEE366C9DE8}" dt="2022-04-21T21:25:34.384" v="1349" actId="22"/>
          <ac:spMkLst>
            <pc:docMk/>
            <pc:sldMk cId="266119943" sldId="289"/>
            <ac:spMk id="3" creationId="{DF45DEBD-E4DB-454C-A01E-F5B6804DC714}"/>
          </ac:spMkLst>
        </pc:spChg>
        <pc:spChg chg="mod">
          <ac:chgData name="Nehal" userId="539a7e318af99ca0" providerId="LiveId" clId="{52BF654D-649E-40F5-9989-9BEE366C9DE8}" dt="2022-04-21T21:31:53.313" v="1479"/>
          <ac:spMkLst>
            <pc:docMk/>
            <pc:sldMk cId="266119943" sldId="289"/>
            <ac:spMk id="4" creationId="{74CB93FC-5365-4299-AAFB-052F045B13F3}"/>
          </ac:spMkLst>
        </pc:spChg>
        <pc:picChg chg="add mod ord">
          <ac:chgData name="Nehal" userId="539a7e318af99ca0" providerId="LiveId" clId="{52BF654D-649E-40F5-9989-9BEE366C9DE8}" dt="2022-04-21T21:30:19.087" v="1440"/>
          <ac:picMkLst>
            <pc:docMk/>
            <pc:sldMk cId="266119943" sldId="289"/>
            <ac:picMk id="6" creationId="{AF9BE2F4-1F29-4390-A92C-EA7BF7287D7A}"/>
          </ac:picMkLst>
        </pc:picChg>
      </pc:sldChg>
      <pc:sldChg chg="modSp new del mod">
        <pc:chgData name="Nehal" userId="539a7e318af99ca0" providerId="LiveId" clId="{52BF654D-649E-40F5-9989-9BEE366C9DE8}" dt="2022-04-21T21:34:52.588" v="1533" actId="680"/>
        <pc:sldMkLst>
          <pc:docMk/>
          <pc:sldMk cId="614502851" sldId="290"/>
        </pc:sldMkLst>
        <pc:spChg chg="mod">
          <ac:chgData name="Nehal" userId="539a7e318af99ca0" providerId="LiveId" clId="{52BF654D-649E-40F5-9989-9BEE366C9DE8}" dt="2022-04-21T21:34:52.196" v="1532" actId="20577"/>
          <ac:spMkLst>
            <pc:docMk/>
            <pc:sldMk cId="614502851" sldId="290"/>
            <ac:spMk id="2" creationId="{32B436DA-91B1-4147-85D5-0F46ACF79CA1}"/>
          </ac:spMkLst>
        </pc:spChg>
        <pc:spChg chg="mod">
          <ac:chgData name="Nehal" userId="539a7e318af99ca0" providerId="LiveId" clId="{52BF654D-649E-40F5-9989-9BEE366C9DE8}" dt="2022-04-21T21:34:49.793" v="1526"/>
          <ac:spMkLst>
            <pc:docMk/>
            <pc:sldMk cId="614502851" sldId="290"/>
            <ac:spMk id="3" creationId="{BA1ACD49-1A31-4F23-880A-E448F908EECD}"/>
          </ac:spMkLst>
        </pc:spChg>
      </pc:sldChg>
      <pc:sldChg chg="modSp new mod">
        <pc:chgData name="Nehal" userId="539a7e318af99ca0" providerId="LiveId" clId="{52BF654D-649E-40F5-9989-9BEE366C9DE8}" dt="2022-04-21T21:39:44.333" v="1694" actId="14100"/>
        <pc:sldMkLst>
          <pc:docMk/>
          <pc:sldMk cId="1184478659" sldId="290"/>
        </pc:sldMkLst>
        <pc:spChg chg="mod">
          <ac:chgData name="Nehal" userId="539a7e318af99ca0" providerId="LiveId" clId="{52BF654D-649E-40F5-9989-9BEE366C9DE8}" dt="2022-04-21T21:39:44.333" v="1694" actId="14100"/>
          <ac:spMkLst>
            <pc:docMk/>
            <pc:sldMk cId="1184478659" sldId="290"/>
            <ac:spMk id="2" creationId="{0F3DEF9B-7F8A-454A-AD96-D1FE02D169D2}"/>
          </ac:spMkLst>
        </pc:spChg>
        <pc:spChg chg="mod">
          <ac:chgData name="Nehal" userId="539a7e318af99ca0" providerId="LiveId" clId="{52BF654D-649E-40F5-9989-9BEE366C9DE8}" dt="2022-04-21T21:39:30.462" v="1693" actId="255"/>
          <ac:spMkLst>
            <pc:docMk/>
            <pc:sldMk cId="1184478659" sldId="290"/>
            <ac:spMk id="3" creationId="{F4789F93-5367-4CF3-815C-2B199BDE3A43}"/>
          </ac:spMkLst>
        </pc:spChg>
      </pc:sldChg>
      <pc:sldChg chg="modSp new add del mod">
        <pc:chgData name="Nehal" userId="539a7e318af99ca0" providerId="LiveId" clId="{52BF654D-649E-40F5-9989-9BEE366C9DE8}" dt="2022-04-21T21:35:10.128" v="1541" actId="47"/>
        <pc:sldMkLst>
          <pc:docMk/>
          <pc:sldMk cId="1492238247" sldId="290"/>
        </pc:sldMkLst>
        <pc:spChg chg="mod">
          <ac:chgData name="Nehal" userId="539a7e318af99ca0" providerId="LiveId" clId="{52BF654D-649E-40F5-9989-9BEE366C9DE8}" dt="2022-04-21T21:34:57.576" v="1540" actId="14100"/>
          <ac:spMkLst>
            <pc:docMk/>
            <pc:sldMk cId="1492238247" sldId="290"/>
            <ac:spMk id="2" creationId="{F2E3424F-BA7F-4D1B-90B3-747C9D30A531}"/>
          </ac:spMkLst>
        </pc:spChg>
      </pc:sldChg>
      <pc:sldChg chg="new add del">
        <pc:chgData name="Nehal" userId="539a7e318af99ca0" providerId="LiveId" clId="{52BF654D-649E-40F5-9989-9BEE366C9DE8}" dt="2022-04-21T21:34:55.428" v="1536" actId="680"/>
        <pc:sldMkLst>
          <pc:docMk/>
          <pc:sldMk cId="3444536178" sldId="291"/>
        </pc:sldMkLst>
      </pc:sldChg>
    </pc:docChg>
  </pc:docChgLst>
  <pc:docChgLst>
    <pc:chgData name="Nehal" userId="539a7e318af99ca0" providerId="LiveId" clId="{88BA538F-C54C-442D-99E9-11E5B265918A}"/>
    <pc:docChg chg="undo custSel modSld">
      <pc:chgData name="Nehal" userId="539a7e318af99ca0" providerId="LiveId" clId="{88BA538F-C54C-442D-99E9-11E5B265918A}" dt="2022-04-20T09:05:06.877" v="251" actId="14100"/>
      <pc:docMkLst>
        <pc:docMk/>
      </pc:docMkLst>
      <pc:sldChg chg="modSp mod">
        <pc:chgData name="Nehal" userId="539a7e318af99ca0" providerId="LiveId" clId="{88BA538F-C54C-442D-99E9-11E5B265918A}" dt="2022-04-20T08:32:23.345" v="7" actId="1036"/>
        <pc:sldMkLst>
          <pc:docMk/>
          <pc:sldMk cId="109857222" sldId="256"/>
        </pc:sldMkLst>
        <pc:spChg chg="mod">
          <ac:chgData name="Nehal" userId="539a7e318af99ca0" providerId="LiveId" clId="{88BA538F-C54C-442D-99E9-11E5B265918A}" dt="2022-04-20T08:32:20.033" v="6" actId="20577"/>
          <ac:spMkLst>
            <pc:docMk/>
            <pc:sldMk cId="109857222" sldId="256"/>
            <ac:spMk id="3" creationId="{00000000-0000-0000-0000-000000000000}"/>
          </ac:spMkLst>
        </pc:spChg>
        <pc:picChg chg="mod">
          <ac:chgData name="Nehal" userId="539a7e318af99ca0" providerId="LiveId" clId="{88BA538F-C54C-442D-99E9-11E5B265918A}" dt="2022-04-20T08:32:23.345" v="7" actId="1036"/>
          <ac:picMkLst>
            <pc:docMk/>
            <pc:sldMk cId="109857222" sldId="256"/>
            <ac:picMk id="4" creationId="{3F7AE3B3-B9A2-CD67-C567-93A50196BD18}"/>
          </ac:picMkLst>
        </pc:picChg>
      </pc:sldChg>
      <pc:sldChg chg="modSp mod">
        <pc:chgData name="Nehal" userId="539a7e318af99ca0" providerId="LiveId" clId="{88BA538F-C54C-442D-99E9-11E5B265918A}" dt="2022-04-20T08:41:05.313" v="93" actId="14100"/>
        <pc:sldMkLst>
          <pc:docMk/>
          <pc:sldMk cId="168868434" sldId="259"/>
        </pc:sldMkLst>
        <pc:spChg chg="mod">
          <ac:chgData name="Nehal" userId="539a7e318af99ca0" providerId="LiveId" clId="{88BA538F-C54C-442D-99E9-11E5B265918A}" dt="2022-04-20T08:41:05.313" v="93" actId="14100"/>
          <ac:spMkLst>
            <pc:docMk/>
            <pc:sldMk cId="168868434" sldId="259"/>
            <ac:spMk id="9" creationId="{4A709D19-B68F-0FB5-2AA2-94A398BCC448}"/>
          </ac:spMkLst>
        </pc:spChg>
        <pc:picChg chg="mod modCrop">
          <ac:chgData name="Nehal" userId="539a7e318af99ca0" providerId="LiveId" clId="{88BA538F-C54C-442D-99E9-11E5B265918A}" dt="2022-04-20T08:39:46.879" v="89" actId="732"/>
          <ac:picMkLst>
            <pc:docMk/>
            <pc:sldMk cId="168868434" sldId="259"/>
            <ac:picMk id="5" creationId="{C533F41A-C289-0515-AE39-311601526FA6}"/>
          </ac:picMkLst>
        </pc:picChg>
      </pc:sldChg>
      <pc:sldChg chg="modSp mod">
        <pc:chgData name="Nehal" userId="539a7e318af99ca0" providerId="LiveId" clId="{88BA538F-C54C-442D-99E9-11E5B265918A}" dt="2022-04-20T08:42:10.081" v="104" actId="20577"/>
        <pc:sldMkLst>
          <pc:docMk/>
          <pc:sldMk cId="1001893946" sldId="260"/>
        </pc:sldMkLst>
        <pc:spChg chg="mod">
          <ac:chgData name="Nehal" userId="539a7e318af99ca0" providerId="LiveId" clId="{88BA538F-C54C-442D-99E9-11E5B265918A}" dt="2022-04-20T08:42:10.081" v="104" actId="20577"/>
          <ac:spMkLst>
            <pc:docMk/>
            <pc:sldMk cId="1001893946" sldId="260"/>
            <ac:spMk id="2" creationId="{889DA7B3-BDA4-2A40-C82D-9A9B552DD217}"/>
          </ac:spMkLst>
        </pc:spChg>
      </pc:sldChg>
      <pc:sldChg chg="modSp mod">
        <pc:chgData name="Nehal" userId="539a7e318af99ca0" providerId="LiveId" clId="{88BA538F-C54C-442D-99E9-11E5B265918A}" dt="2022-04-20T08:32:35.134" v="11" actId="20577"/>
        <pc:sldMkLst>
          <pc:docMk/>
          <pc:sldMk cId="4017352400" sldId="263"/>
        </pc:sldMkLst>
        <pc:spChg chg="mod">
          <ac:chgData name="Nehal" userId="539a7e318af99ca0" providerId="LiveId" clId="{88BA538F-C54C-442D-99E9-11E5B265918A}" dt="2022-04-20T08:32:35.134" v="11" actId="20577"/>
          <ac:spMkLst>
            <pc:docMk/>
            <pc:sldMk cId="4017352400" sldId="263"/>
            <ac:spMk id="3" creationId="{9618A296-8B37-4FA2-9B2F-D9F77874EC27}"/>
          </ac:spMkLst>
        </pc:spChg>
      </pc:sldChg>
      <pc:sldChg chg="modSp mod">
        <pc:chgData name="Nehal" userId="539a7e318af99ca0" providerId="LiveId" clId="{88BA538F-C54C-442D-99E9-11E5B265918A}" dt="2022-04-20T09:05:06.877" v="251" actId="14100"/>
        <pc:sldMkLst>
          <pc:docMk/>
          <pc:sldMk cId="3370489499" sldId="264"/>
        </pc:sldMkLst>
        <pc:spChg chg="mod">
          <ac:chgData name="Nehal" userId="539a7e318af99ca0" providerId="LiveId" clId="{88BA538F-C54C-442D-99E9-11E5B265918A}" dt="2022-04-20T08:42:34.434" v="107" actId="20577"/>
          <ac:spMkLst>
            <pc:docMk/>
            <pc:sldMk cId="3370489499" sldId="264"/>
            <ac:spMk id="4" creationId="{0F06857A-6D91-1194-E01C-65B92D2D0A2C}"/>
          </ac:spMkLst>
        </pc:spChg>
        <pc:picChg chg="mod">
          <ac:chgData name="Nehal" userId="539a7e318af99ca0" providerId="LiveId" clId="{88BA538F-C54C-442D-99E9-11E5B265918A}" dt="2022-04-20T09:05:06.877" v="251" actId="14100"/>
          <ac:picMkLst>
            <pc:docMk/>
            <pc:sldMk cId="3370489499" sldId="264"/>
            <ac:picMk id="5" creationId="{DF1341F3-920D-D233-B7B4-30607AB1A1A1}"/>
          </ac:picMkLst>
        </pc:picChg>
      </pc:sldChg>
      <pc:sldChg chg="modSp mod">
        <pc:chgData name="Nehal" userId="539a7e318af99ca0" providerId="LiveId" clId="{88BA538F-C54C-442D-99E9-11E5B265918A}" dt="2022-04-20T08:48:12.053" v="160" actId="14100"/>
        <pc:sldMkLst>
          <pc:docMk/>
          <pc:sldMk cId="2016057221" sldId="265"/>
        </pc:sldMkLst>
        <pc:spChg chg="mod">
          <ac:chgData name="Nehal" userId="539a7e318af99ca0" providerId="LiveId" clId="{88BA538F-C54C-442D-99E9-11E5B265918A}" dt="2022-04-20T08:44:52.095" v="128" actId="14100"/>
          <ac:spMkLst>
            <pc:docMk/>
            <pc:sldMk cId="2016057221" sldId="265"/>
            <ac:spMk id="2" creationId="{7C9EEC57-8051-1E5F-0636-E75D21D6E346}"/>
          </ac:spMkLst>
        </pc:spChg>
        <pc:spChg chg="mod">
          <ac:chgData name="Nehal" userId="539a7e318af99ca0" providerId="LiveId" clId="{88BA538F-C54C-442D-99E9-11E5B265918A}" dt="2022-04-20T08:44:58.140" v="129" actId="14100"/>
          <ac:spMkLst>
            <pc:docMk/>
            <pc:sldMk cId="2016057221" sldId="265"/>
            <ac:spMk id="4" creationId="{98F27139-0664-0D41-1A24-716118CFAC54}"/>
          </ac:spMkLst>
        </pc:spChg>
        <pc:picChg chg="mod">
          <ac:chgData name="Nehal" userId="539a7e318af99ca0" providerId="LiveId" clId="{88BA538F-C54C-442D-99E9-11E5B265918A}" dt="2022-04-20T08:48:12.053" v="160" actId="14100"/>
          <ac:picMkLst>
            <pc:docMk/>
            <pc:sldMk cId="2016057221" sldId="265"/>
            <ac:picMk id="5" creationId="{B2BEC95B-C1A2-F935-D6A2-209F480AE13F}"/>
          </ac:picMkLst>
        </pc:picChg>
      </pc:sldChg>
      <pc:sldChg chg="modSp mod">
        <pc:chgData name="Nehal" userId="539a7e318af99ca0" providerId="LiveId" clId="{88BA538F-C54C-442D-99E9-11E5B265918A}" dt="2022-04-20T08:34:04.186" v="23" actId="20577"/>
        <pc:sldMkLst>
          <pc:docMk/>
          <pc:sldMk cId="3334114026" sldId="266"/>
        </pc:sldMkLst>
        <pc:spChg chg="mod">
          <ac:chgData name="Nehal" userId="539a7e318af99ca0" providerId="LiveId" clId="{88BA538F-C54C-442D-99E9-11E5B265918A}" dt="2022-04-20T08:34:04.186" v="23" actId="20577"/>
          <ac:spMkLst>
            <pc:docMk/>
            <pc:sldMk cId="3334114026" sldId="266"/>
            <ac:spMk id="3" creationId="{A1E4A0FE-A882-1DC1-CAC9-EFC0EB8043E3}"/>
          </ac:spMkLst>
        </pc:spChg>
      </pc:sldChg>
      <pc:sldChg chg="modSp mod">
        <pc:chgData name="Nehal" userId="539a7e318af99ca0" providerId="LiveId" clId="{88BA538F-C54C-442D-99E9-11E5B265918A}" dt="2022-04-20T08:34:45.474" v="45" actId="20577"/>
        <pc:sldMkLst>
          <pc:docMk/>
          <pc:sldMk cId="1238122700" sldId="267"/>
        </pc:sldMkLst>
        <pc:spChg chg="mod">
          <ac:chgData name="Nehal" userId="539a7e318af99ca0" providerId="LiveId" clId="{88BA538F-C54C-442D-99E9-11E5B265918A}" dt="2022-04-20T08:34:45.474" v="45" actId="20577"/>
          <ac:spMkLst>
            <pc:docMk/>
            <pc:sldMk cId="1238122700" sldId="267"/>
            <ac:spMk id="3" creationId="{A1E4A0FE-A882-1DC1-CAC9-EFC0EB8043E3}"/>
          </ac:spMkLst>
        </pc:spChg>
      </pc:sldChg>
      <pc:sldChg chg="modSp mod">
        <pc:chgData name="Nehal" userId="539a7e318af99ca0" providerId="LiveId" clId="{88BA538F-C54C-442D-99E9-11E5B265918A}" dt="2022-04-20T08:58:03.412" v="219" actId="1076"/>
        <pc:sldMkLst>
          <pc:docMk/>
          <pc:sldMk cId="1797509199" sldId="271"/>
        </pc:sldMkLst>
        <pc:picChg chg="mod">
          <ac:chgData name="Nehal" userId="539a7e318af99ca0" providerId="LiveId" clId="{88BA538F-C54C-442D-99E9-11E5B265918A}" dt="2022-04-20T08:58:03.412" v="219" actId="1076"/>
          <ac:picMkLst>
            <pc:docMk/>
            <pc:sldMk cId="1797509199" sldId="271"/>
            <ac:picMk id="5" creationId="{00000000-0000-0000-0000-000000000000}"/>
          </ac:picMkLst>
        </pc:picChg>
      </pc:sldChg>
      <pc:sldChg chg="modSp mod">
        <pc:chgData name="Nehal" userId="539a7e318af99ca0" providerId="LiveId" clId="{88BA538F-C54C-442D-99E9-11E5B265918A}" dt="2022-04-20T08:59:17.686" v="228" actId="20577"/>
        <pc:sldMkLst>
          <pc:docMk/>
          <pc:sldMk cId="1025083988" sldId="272"/>
        </pc:sldMkLst>
        <pc:spChg chg="mod">
          <ac:chgData name="Nehal" userId="539a7e318af99ca0" providerId="LiveId" clId="{88BA538F-C54C-442D-99E9-11E5B265918A}" dt="2022-04-20T08:59:10.590" v="226" actId="14100"/>
          <ac:spMkLst>
            <pc:docMk/>
            <pc:sldMk cId="1025083988" sldId="272"/>
            <ac:spMk id="2" creationId="{7C9EEC57-8051-1E5F-0636-E75D21D6E346}"/>
          </ac:spMkLst>
        </pc:spChg>
        <pc:spChg chg="mod">
          <ac:chgData name="Nehal" userId="539a7e318af99ca0" providerId="LiveId" clId="{88BA538F-C54C-442D-99E9-11E5B265918A}" dt="2022-04-20T08:59:17.686" v="228" actId="20577"/>
          <ac:spMkLst>
            <pc:docMk/>
            <pc:sldMk cId="1025083988" sldId="272"/>
            <ac:spMk id="4" creationId="{98F27139-0664-0D41-1A24-716118CFAC54}"/>
          </ac:spMkLst>
        </pc:spChg>
        <pc:picChg chg="mod">
          <ac:chgData name="Nehal" userId="539a7e318af99ca0" providerId="LiveId" clId="{88BA538F-C54C-442D-99E9-11E5B265918A}" dt="2022-04-20T08:47:45.939" v="156" actId="14100"/>
          <ac:picMkLst>
            <pc:docMk/>
            <pc:sldMk cId="1025083988" sldId="272"/>
            <ac:picMk id="11" creationId="{00000000-0000-0000-0000-000000000000}"/>
          </ac:picMkLst>
        </pc:picChg>
      </pc:sldChg>
      <pc:sldChg chg="modSp mod">
        <pc:chgData name="Nehal" userId="539a7e318af99ca0" providerId="LiveId" clId="{88BA538F-C54C-442D-99E9-11E5B265918A}" dt="2022-04-20T09:00:05.006" v="236" actId="14100"/>
        <pc:sldMkLst>
          <pc:docMk/>
          <pc:sldMk cId="2880709828" sldId="273"/>
        </pc:sldMkLst>
        <pc:spChg chg="mod">
          <ac:chgData name="Nehal" userId="539a7e318af99ca0" providerId="LiveId" clId="{88BA538F-C54C-442D-99E9-11E5B265918A}" dt="2022-04-20T08:59:54.858" v="234" actId="1076"/>
          <ac:spMkLst>
            <pc:docMk/>
            <pc:sldMk cId="2880709828" sldId="273"/>
            <ac:spMk id="2" creationId="{7C9EEC57-8051-1E5F-0636-E75D21D6E346}"/>
          </ac:spMkLst>
        </pc:spChg>
        <pc:spChg chg="mod">
          <ac:chgData name="Nehal" userId="539a7e318af99ca0" providerId="LiveId" clId="{88BA538F-C54C-442D-99E9-11E5B265918A}" dt="2022-04-20T09:00:05.006" v="236" actId="14100"/>
          <ac:spMkLst>
            <pc:docMk/>
            <pc:sldMk cId="2880709828" sldId="273"/>
            <ac:spMk id="4" creationId="{98F27139-0664-0D41-1A24-716118CFAC54}"/>
          </ac:spMkLst>
        </pc:spChg>
        <pc:picChg chg="mod">
          <ac:chgData name="Nehal" userId="539a7e318af99ca0" providerId="LiveId" clId="{88BA538F-C54C-442D-99E9-11E5B265918A}" dt="2022-04-20T08:49:05.048" v="166" actId="14100"/>
          <ac:picMkLst>
            <pc:docMk/>
            <pc:sldMk cId="2880709828" sldId="273"/>
            <ac:picMk id="11" creationId="{00000000-0000-0000-0000-000000000000}"/>
          </ac:picMkLst>
        </pc:picChg>
      </pc:sldChg>
      <pc:sldChg chg="modSp mod">
        <pc:chgData name="Nehal" userId="539a7e318af99ca0" providerId="LiveId" clId="{88BA538F-C54C-442D-99E9-11E5B265918A}" dt="2022-04-20T09:03:12.207" v="246" actId="14100"/>
        <pc:sldMkLst>
          <pc:docMk/>
          <pc:sldMk cId="2277375826" sldId="274"/>
        </pc:sldMkLst>
        <pc:spChg chg="mod">
          <ac:chgData name="Nehal" userId="539a7e318af99ca0" providerId="LiveId" clId="{88BA538F-C54C-442D-99E9-11E5B265918A}" dt="2022-04-20T09:00:54.517" v="244" actId="1076"/>
          <ac:spMkLst>
            <pc:docMk/>
            <pc:sldMk cId="2277375826" sldId="274"/>
            <ac:spMk id="2" creationId="{7C9EEC57-8051-1E5F-0636-E75D21D6E346}"/>
          </ac:spMkLst>
        </pc:spChg>
        <pc:spChg chg="mod">
          <ac:chgData name="Nehal" userId="539a7e318af99ca0" providerId="LiveId" clId="{88BA538F-C54C-442D-99E9-11E5B265918A}" dt="2022-04-20T09:03:12.207" v="246" actId="14100"/>
          <ac:spMkLst>
            <pc:docMk/>
            <pc:sldMk cId="2277375826" sldId="274"/>
            <ac:spMk id="4" creationId="{98F27139-0664-0D41-1A24-716118CFAC54}"/>
          </ac:spMkLst>
        </pc:spChg>
        <pc:picChg chg="mod">
          <ac:chgData name="Nehal" userId="539a7e318af99ca0" providerId="LiveId" clId="{88BA538F-C54C-442D-99E9-11E5B265918A}" dt="2022-04-20T08:49:26.817" v="170" actId="14100"/>
          <ac:picMkLst>
            <pc:docMk/>
            <pc:sldMk cId="2277375826" sldId="274"/>
            <ac:picMk id="13" creationId="{00000000-0000-0000-0000-000000000000}"/>
          </ac:picMkLst>
        </pc:picChg>
      </pc:sldChg>
    </pc:docChg>
  </pc:docChgLst>
  <pc:docChgLst>
    <pc:chgData name="rituraj b" userId="d67db528869fc2fb" providerId="Windows Live" clId="Web-{8FAC0153-FA57-461B-8702-22008FFD8272}"/>
    <pc:docChg chg="addSld delSld modSld addMainMaster delMainMaster">
      <pc:chgData name="rituraj b" userId="d67db528869fc2fb" providerId="Windows Live" clId="Web-{8FAC0153-FA57-461B-8702-22008FFD8272}" dt="2022-04-11T18:26:05.945" v="1617" actId="20577"/>
      <pc:docMkLst>
        <pc:docMk/>
      </pc:docMkLst>
      <pc:sldChg chg="addSp delSp modSp mod setBg modClrScheme setClrOvrMap delDesignElem chgLayout">
        <pc:chgData name="rituraj b" userId="d67db528869fc2fb" providerId="Windows Live" clId="Web-{8FAC0153-FA57-461B-8702-22008FFD8272}" dt="2022-04-11T17:11:13.197" v="101" actId="20577"/>
        <pc:sldMkLst>
          <pc:docMk/>
          <pc:sldMk cId="109857222" sldId="256"/>
        </pc:sldMkLst>
        <pc:spChg chg="mod ord">
          <ac:chgData name="rituraj b" userId="d67db528869fc2fb" providerId="Windows Live" clId="Web-{8FAC0153-FA57-461B-8702-22008FFD8272}" dt="2022-04-11T17:10:26.961" v="93" actId="20577"/>
          <ac:spMkLst>
            <pc:docMk/>
            <pc:sldMk cId="109857222" sldId="256"/>
            <ac:spMk id="2" creationId="{00000000-0000-0000-0000-000000000000}"/>
          </ac:spMkLst>
        </pc:spChg>
        <pc:spChg chg="mod ord">
          <ac:chgData name="rituraj b" userId="d67db528869fc2fb" providerId="Windows Live" clId="Web-{8FAC0153-FA57-461B-8702-22008FFD8272}" dt="2022-04-11T17:11:13.197" v="101" actId="20577"/>
          <ac:spMkLst>
            <pc:docMk/>
            <pc:sldMk cId="109857222" sldId="256"/>
            <ac:spMk id="3" creationId="{00000000-0000-0000-0000-000000000000}"/>
          </ac:spMkLst>
        </pc:spChg>
        <pc:spChg chg="add del">
          <ac:chgData name="rituraj b" userId="d67db528869fc2fb" providerId="Windows Live" clId="Web-{8FAC0153-FA57-461B-8702-22008FFD8272}" dt="2022-04-11T17:10:02.991" v="90"/>
          <ac:spMkLst>
            <pc:docMk/>
            <pc:sldMk cId="109857222" sldId="256"/>
            <ac:spMk id="5" creationId="{57F231E5-F402-49E1-82B4-C762909ED227}"/>
          </ac:spMkLst>
        </pc:spChg>
        <pc:spChg chg="add del">
          <ac:chgData name="rituraj b" userId="d67db528869fc2fb" providerId="Windows Live" clId="Web-{8FAC0153-FA57-461B-8702-22008FFD8272}" dt="2022-04-11T17:10:02.991" v="90"/>
          <ac:spMkLst>
            <pc:docMk/>
            <pc:sldMk cId="109857222" sldId="256"/>
            <ac:spMk id="6" creationId="{6F0BA12B-74D1-4DB1-9A3F-C9BA27B81512}"/>
          </ac:spMkLst>
        </pc:spChg>
        <pc:spChg chg="add del">
          <ac:chgData name="rituraj b" userId="d67db528869fc2fb" providerId="Windows Live" clId="Web-{8FAC0153-FA57-461B-8702-22008FFD8272}" dt="2022-04-11T17:10:02.991" v="90"/>
          <ac:spMkLst>
            <pc:docMk/>
            <pc:sldMk cId="109857222" sldId="256"/>
            <ac:spMk id="7" creationId="{515FCC40-AA93-4D3B-90D0-69BC824EAD47}"/>
          </ac:spMkLst>
        </pc:spChg>
        <pc:spChg chg="add del">
          <ac:chgData name="rituraj b" userId="d67db528869fc2fb" providerId="Windows Live" clId="Web-{8FAC0153-FA57-461B-8702-22008FFD8272}" dt="2022-04-11T17:03:59.328" v="74"/>
          <ac:spMkLst>
            <pc:docMk/>
            <pc:sldMk cId="109857222" sldId="256"/>
            <ac:spMk id="8" creationId="{8C6E698C-8155-4B8B-BDC9-B7299772B509}"/>
          </ac:spMkLst>
        </pc:spChg>
        <pc:spChg chg="add mod">
          <ac:chgData name="rituraj b" userId="d67db528869fc2fb" providerId="Windows Live" clId="Web-{8FAC0153-FA57-461B-8702-22008FFD8272}" dt="2022-04-11T17:10:02.991" v="90"/>
          <ac:spMkLst>
            <pc:docMk/>
            <pc:sldMk cId="109857222" sldId="256"/>
            <ac:spMk id="9" creationId="{4D0A36A0-4A79-A58D-EB80-8F9A8B1230D7}"/>
          </ac:spMkLst>
        </pc:spChg>
        <pc:spChg chg="add del">
          <ac:chgData name="rituraj b" userId="d67db528869fc2fb" providerId="Windows Live" clId="Web-{8FAC0153-FA57-461B-8702-22008FFD8272}" dt="2022-04-11T17:03:59.328" v="74"/>
          <ac:spMkLst>
            <pc:docMk/>
            <pc:sldMk cId="109857222" sldId="256"/>
            <ac:spMk id="12" creationId="{C7391006-C2A1-403D-AEBB-4C4C84FCA940}"/>
          </ac:spMkLst>
        </pc:spChg>
        <pc:spChg chg="add del">
          <ac:chgData name="rituraj b" userId="d67db528869fc2fb" providerId="Windows Live" clId="Web-{8FAC0153-FA57-461B-8702-22008FFD8272}" dt="2022-04-11T17:09:47.569" v="87"/>
          <ac:spMkLst>
            <pc:docMk/>
            <pc:sldMk cId="109857222" sldId="256"/>
            <ac:spMk id="14" creationId="{9FDD9264-A478-4B82-A891-2BEA8BF9F68A}"/>
          </ac:spMkLst>
        </pc:spChg>
        <pc:spChg chg="add del">
          <ac:chgData name="rituraj b" userId="d67db528869fc2fb" providerId="Windows Live" clId="Web-{8FAC0153-FA57-461B-8702-22008FFD8272}" dt="2022-04-11T17:09:47.569" v="87"/>
          <ac:spMkLst>
            <pc:docMk/>
            <pc:sldMk cId="109857222" sldId="256"/>
            <ac:spMk id="16" creationId="{C4D755E9-CEF5-43A7-A514-4664F25F398C}"/>
          </ac:spMkLst>
        </pc:spChg>
        <pc:spChg chg="add del">
          <ac:chgData name="rituraj b" userId="d67db528869fc2fb" providerId="Windows Live" clId="Web-{8FAC0153-FA57-461B-8702-22008FFD8272}" dt="2022-04-11T17:09:47.569" v="87"/>
          <ac:spMkLst>
            <pc:docMk/>
            <pc:sldMk cId="109857222" sldId="256"/>
            <ac:spMk id="18" creationId="{2BF879CD-ED15-450F-B829-699C694D2EBC}"/>
          </ac:spMkLst>
        </pc:spChg>
        <pc:spChg chg="add del">
          <ac:chgData name="rituraj b" userId="d67db528869fc2fb" providerId="Windows Live" clId="Web-{8FAC0153-FA57-461B-8702-22008FFD8272}" dt="2022-04-11T17:10:02.976" v="89"/>
          <ac:spMkLst>
            <pc:docMk/>
            <pc:sldMk cId="109857222" sldId="256"/>
            <ac:spMk id="20" creationId="{BC512124-0D13-4ED9-80B7-52AE15B6B41F}"/>
          </ac:spMkLst>
        </pc:spChg>
        <pc:spChg chg="add">
          <ac:chgData name="rituraj b" userId="d67db528869fc2fb" providerId="Windows Live" clId="Web-{8FAC0153-FA57-461B-8702-22008FFD8272}" dt="2022-04-11T17:10:02.991" v="90"/>
          <ac:spMkLst>
            <pc:docMk/>
            <pc:sldMk cId="109857222" sldId="256"/>
            <ac:spMk id="22" creationId="{9FDD9264-A478-4B82-A891-2BEA8BF9F68A}"/>
          </ac:spMkLst>
        </pc:spChg>
        <pc:spChg chg="add">
          <ac:chgData name="rituraj b" userId="d67db528869fc2fb" providerId="Windows Live" clId="Web-{8FAC0153-FA57-461B-8702-22008FFD8272}" dt="2022-04-11T17:10:02.991" v="90"/>
          <ac:spMkLst>
            <pc:docMk/>
            <pc:sldMk cId="109857222" sldId="256"/>
            <ac:spMk id="23" creationId="{C4D755E9-CEF5-43A7-A514-4664F25F398C}"/>
          </ac:spMkLst>
        </pc:spChg>
        <pc:spChg chg="add">
          <ac:chgData name="rituraj b" userId="d67db528869fc2fb" providerId="Windows Live" clId="Web-{8FAC0153-FA57-461B-8702-22008FFD8272}" dt="2022-04-11T17:10:02.991" v="90"/>
          <ac:spMkLst>
            <pc:docMk/>
            <pc:sldMk cId="109857222" sldId="256"/>
            <ac:spMk id="24" creationId="{2BF879CD-ED15-450F-B829-699C694D2EBC}"/>
          </ac:spMkLst>
        </pc:spChg>
        <pc:picChg chg="add mod ord">
          <ac:chgData name="rituraj b" userId="d67db528869fc2fb" providerId="Windows Live" clId="Web-{8FAC0153-FA57-461B-8702-22008FFD8272}" dt="2022-04-11T17:10:02.991" v="90"/>
          <ac:picMkLst>
            <pc:docMk/>
            <pc:sldMk cId="109857222" sldId="256"/>
            <ac:picMk id="4" creationId="{3F7AE3B3-B9A2-CD67-C567-93A50196BD18}"/>
          </ac:picMkLst>
        </pc:picChg>
        <pc:cxnChg chg="add del">
          <ac:chgData name="rituraj b" userId="d67db528869fc2fb" providerId="Windows Live" clId="Web-{8FAC0153-FA57-461B-8702-22008FFD8272}" dt="2022-04-11T17:03:59.328" v="74"/>
          <ac:cxnSpMkLst>
            <pc:docMk/>
            <pc:sldMk cId="109857222" sldId="256"/>
            <ac:cxnSpMk id="10" creationId="{09525C9A-1972-4836-BA7A-706C946EF4DA}"/>
          </ac:cxnSpMkLst>
        </pc:cxnChg>
      </pc:sldChg>
      <pc:sldChg chg="addSp delSp modSp new mod modTransition setBg modClrScheme chgLayout">
        <pc:chgData name="rituraj b" userId="d67db528869fc2fb" providerId="Windows Live" clId="Web-{8FAC0153-FA57-461B-8702-22008FFD8272}" dt="2022-04-11T17:42:20.450" v="810"/>
        <pc:sldMkLst>
          <pc:docMk/>
          <pc:sldMk cId="804613818" sldId="257"/>
        </pc:sldMkLst>
        <pc:spChg chg="mod ord">
          <ac:chgData name="rituraj b" userId="d67db528869fc2fb" providerId="Windows Live" clId="Web-{8FAC0153-FA57-461B-8702-22008FFD8272}" dt="2022-04-11T17:30:03.890" v="378" actId="20577"/>
          <ac:spMkLst>
            <pc:docMk/>
            <pc:sldMk cId="804613818" sldId="257"/>
            <ac:spMk id="2" creationId="{F6F5B35C-6446-766F-36D0-77B7ABB35A01}"/>
          </ac:spMkLst>
        </pc:spChg>
        <pc:spChg chg="mod ord">
          <ac:chgData name="rituraj b" userId="d67db528869fc2fb" providerId="Windows Live" clId="Web-{8FAC0153-FA57-461B-8702-22008FFD8272}" dt="2022-04-11T17:42:01.419" v="808" actId="20577"/>
          <ac:spMkLst>
            <pc:docMk/>
            <pc:sldMk cId="804613818" sldId="257"/>
            <ac:spMk id="3" creationId="{A1E4A0FE-A882-1DC1-CAC9-EFC0EB8043E3}"/>
          </ac:spMkLst>
        </pc:spChg>
        <pc:spChg chg="add del">
          <ac:chgData name="rituraj b" userId="d67db528869fc2fb" providerId="Windows Live" clId="Web-{8FAC0153-FA57-461B-8702-22008FFD8272}" dt="2022-04-11T17:13:54.231" v="109"/>
          <ac:spMkLst>
            <pc:docMk/>
            <pc:sldMk cId="804613818" sldId="257"/>
            <ac:spMk id="4" creationId="{2B9AF9D0-3C2B-48D7-23F4-D076315F63EF}"/>
          </ac:spMkLst>
        </pc:spChg>
        <pc:spChg chg="add">
          <ac:chgData name="rituraj b" userId="d67db528869fc2fb" providerId="Windows Live" clId="Web-{8FAC0153-FA57-461B-8702-22008FFD8272}" dt="2022-04-11T17:12:25.651" v="102"/>
          <ac:spMkLst>
            <pc:docMk/>
            <pc:sldMk cId="804613818" sldId="257"/>
            <ac:spMk id="8" creationId="{29DC5A77-10C9-4ECF-B7EB-8D917F36A9EE}"/>
          </ac:spMkLst>
        </pc:spChg>
        <pc:spChg chg="add">
          <ac:chgData name="rituraj b" userId="d67db528869fc2fb" providerId="Windows Live" clId="Web-{8FAC0153-FA57-461B-8702-22008FFD8272}" dt="2022-04-11T17:12:25.651" v="102"/>
          <ac:spMkLst>
            <pc:docMk/>
            <pc:sldMk cId="804613818" sldId="257"/>
            <ac:spMk id="10" creationId="{2FFE28B5-FB16-49A9-B851-3C35FAC0CACB}"/>
          </ac:spMkLst>
        </pc:spChg>
        <pc:spChg chg="add">
          <ac:chgData name="rituraj b" userId="d67db528869fc2fb" providerId="Windows Live" clId="Web-{8FAC0153-FA57-461B-8702-22008FFD8272}" dt="2022-04-11T17:12:25.651" v="102"/>
          <ac:spMkLst>
            <pc:docMk/>
            <pc:sldMk cId="804613818" sldId="257"/>
            <ac:spMk id="12" creationId="{01014442-855A-4E0F-8D09-C314661A48B9}"/>
          </ac:spMkLst>
        </pc:spChg>
        <pc:spChg chg="add">
          <ac:chgData name="rituraj b" userId="d67db528869fc2fb" providerId="Windows Live" clId="Web-{8FAC0153-FA57-461B-8702-22008FFD8272}" dt="2022-04-11T17:12:25.651" v="102"/>
          <ac:spMkLst>
            <pc:docMk/>
            <pc:sldMk cId="804613818" sldId="257"/>
            <ac:spMk id="14" creationId="{9B1ABF09-86CF-414E-88A5-2B84CC7232A9}"/>
          </ac:spMkLst>
        </pc:spChg>
        <pc:spChg chg="add">
          <ac:chgData name="rituraj b" userId="d67db528869fc2fb" providerId="Windows Live" clId="Web-{8FAC0153-FA57-461B-8702-22008FFD8272}" dt="2022-04-11T17:12:25.651" v="102"/>
          <ac:spMkLst>
            <pc:docMk/>
            <pc:sldMk cId="804613818" sldId="257"/>
            <ac:spMk id="16" creationId="{3FE91770-CDBB-4D24-94E5-AD484F36CE87}"/>
          </ac:spMkLst>
        </pc:spChg>
      </pc:sldChg>
      <pc:sldChg chg="modSp new">
        <pc:chgData name="rituraj b" userId="d67db528869fc2fb" providerId="Windows Live" clId="Web-{8FAC0153-FA57-461B-8702-22008FFD8272}" dt="2022-04-11T18:24:03.518" v="1553" actId="20577"/>
        <pc:sldMkLst>
          <pc:docMk/>
          <pc:sldMk cId="2289523343" sldId="258"/>
        </pc:sldMkLst>
        <pc:spChg chg="mod">
          <ac:chgData name="rituraj b" userId="d67db528869fc2fb" providerId="Windows Live" clId="Web-{8FAC0153-FA57-461B-8702-22008FFD8272}" dt="2022-04-11T18:24:03.518" v="1553" actId="20577"/>
          <ac:spMkLst>
            <pc:docMk/>
            <pc:sldMk cId="2289523343" sldId="258"/>
            <ac:spMk id="2" creationId="{925739E7-CC04-C28E-2C0C-D113EE2D669C}"/>
          </ac:spMkLst>
        </pc:spChg>
        <pc:spChg chg="mod">
          <ac:chgData name="rituraj b" userId="d67db528869fc2fb" providerId="Windows Live" clId="Web-{8FAC0153-FA57-461B-8702-22008FFD8272}" dt="2022-04-11T17:40:45.370" v="805" actId="20577"/>
          <ac:spMkLst>
            <pc:docMk/>
            <pc:sldMk cId="2289523343" sldId="258"/>
            <ac:spMk id="3" creationId="{EC746E4F-345F-2F68-FE50-850137D419AF}"/>
          </ac:spMkLst>
        </pc:spChg>
      </pc:sldChg>
      <pc:sldChg chg="addSp delSp modSp new mod setBg">
        <pc:chgData name="rituraj b" userId="d67db528869fc2fb" providerId="Windows Live" clId="Web-{8FAC0153-FA57-461B-8702-22008FFD8272}" dt="2022-04-11T18:26:05.945" v="1617" actId="20577"/>
        <pc:sldMkLst>
          <pc:docMk/>
          <pc:sldMk cId="168868434" sldId="259"/>
        </pc:sldMkLst>
        <pc:spChg chg="mod">
          <ac:chgData name="rituraj b" userId="d67db528869fc2fb" providerId="Windows Live" clId="Web-{8FAC0153-FA57-461B-8702-22008FFD8272}" dt="2022-04-11T17:56:21.086" v="872" actId="20577"/>
          <ac:spMkLst>
            <pc:docMk/>
            <pc:sldMk cId="168868434" sldId="259"/>
            <ac:spMk id="2" creationId="{3A7F61A6-95AF-992C-E09E-A1D7E5B3E6C7}"/>
          </ac:spMkLst>
        </pc:spChg>
        <pc:spChg chg="del">
          <ac:chgData name="rituraj b" userId="d67db528869fc2fb" providerId="Windows Live" clId="Web-{8FAC0153-FA57-461B-8702-22008FFD8272}" dt="2022-04-11T17:52:12.541" v="850"/>
          <ac:spMkLst>
            <pc:docMk/>
            <pc:sldMk cId="168868434" sldId="259"/>
            <ac:spMk id="3" creationId="{E73455B8-1C44-BF18-B662-22CED0B8A8E6}"/>
          </ac:spMkLst>
        </pc:spChg>
        <pc:spChg chg="add mod">
          <ac:chgData name="rituraj b" userId="d67db528869fc2fb" providerId="Windows Live" clId="Web-{8FAC0153-FA57-461B-8702-22008FFD8272}" dt="2022-04-11T17:55:09.521" v="861" actId="20577"/>
          <ac:spMkLst>
            <pc:docMk/>
            <pc:sldMk cId="168868434" sldId="259"/>
            <ac:spMk id="4" creationId="{C24A52EB-3006-9CF3-6491-08ACCD826E8A}"/>
          </ac:spMkLst>
        </pc:spChg>
        <pc:spChg chg="add mod">
          <ac:chgData name="rituraj b" userId="d67db528869fc2fb" providerId="Windows Live" clId="Web-{8FAC0153-FA57-461B-8702-22008FFD8272}" dt="2022-04-11T18:26:05.945" v="1617" actId="20577"/>
          <ac:spMkLst>
            <pc:docMk/>
            <pc:sldMk cId="168868434" sldId="259"/>
            <ac:spMk id="9" creationId="{4A709D19-B68F-0FB5-2AA2-94A398BCC448}"/>
          </ac:spMkLst>
        </pc:spChg>
        <pc:spChg chg="add">
          <ac:chgData name="rituraj b" userId="d67db528869fc2fb" providerId="Windows Live" clId="Web-{8FAC0153-FA57-461B-8702-22008FFD8272}" dt="2022-04-11T17:56:16.305" v="870"/>
          <ac:spMkLst>
            <pc:docMk/>
            <pc:sldMk cId="168868434" sldId="259"/>
            <ac:spMk id="14" creationId="{696A55C8-89F1-439D-863D-E208C0AC880F}"/>
          </ac:spMkLst>
        </pc:spChg>
        <pc:spChg chg="add">
          <ac:chgData name="rituraj b" userId="d67db528869fc2fb" providerId="Windows Live" clId="Web-{8FAC0153-FA57-461B-8702-22008FFD8272}" dt="2022-04-11T17:56:16.305" v="870"/>
          <ac:spMkLst>
            <pc:docMk/>
            <pc:sldMk cId="168868434" sldId="259"/>
            <ac:spMk id="16" creationId="{E4A1FD7E-EAEC-40B9-B75B-432F9DA75BA8}"/>
          </ac:spMkLst>
        </pc:spChg>
        <pc:spChg chg="add">
          <ac:chgData name="rituraj b" userId="d67db528869fc2fb" providerId="Windows Live" clId="Web-{8FAC0153-FA57-461B-8702-22008FFD8272}" dt="2022-04-11T17:56:16.305" v="870"/>
          <ac:spMkLst>
            <pc:docMk/>
            <pc:sldMk cId="168868434" sldId="259"/>
            <ac:spMk id="18" creationId="{AC88629E-396B-4C99-B284-F30AABDF2E1D}"/>
          </ac:spMkLst>
        </pc:spChg>
        <pc:picChg chg="add mod ord">
          <ac:chgData name="rituraj b" userId="d67db528869fc2fb" providerId="Windows Live" clId="Web-{8FAC0153-FA57-461B-8702-22008FFD8272}" dt="2022-04-11T17:56:30.461" v="873" actId="1076"/>
          <ac:picMkLst>
            <pc:docMk/>
            <pc:sldMk cId="168868434" sldId="259"/>
            <ac:picMk id="5" creationId="{C533F41A-C289-0515-AE39-311601526FA6}"/>
          </ac:picMkLst>
        </pc:picChg>
      </pc:sldChg>
      <pc:sldChg chg="new del">
        <pc:chgData name="rituraj b" userId="d67db528869fc2fb" providerId="Windows Live" clId="Web-{8FAC0153-FA57-461B-8702-22008FFD8272}" dt="2022-04-11T17:47:20.596" v="812"/>
        <pc:sldMkLst>
          <pc:docMk/>
          <pc:sldMk cId="575642491" sldId="259"/>
        </pc:sldMkLst>
      </pc:sldChg>
      <pc:sldChg chg="addSp delSp modSp new mod setBg modClrScheme chgLayout">
        <pc:chgData name="rituraj b" userId="d67db528869fc2fb" providerId="Windows Live" clId="Web-{8FAC0153-FA57-461B-8702-22008FFD8272}" dt="2022-04-11T18:12:16.766" v="1178" actId="1076"/>
        <pc:sldMkLst>
          <pc:docMk/>
          <pc:sldMk cId="1001893946" sldId="260"/>
        </pc:sldMkLst>
        <pc:spChg chg="mod ord">
          <ac:chgData name="rituraj b" userId="d67db528869fc2fb" providerId="Windows Live" clId="Web-{8FAC0153-FA57-461B-8702-22008FFD8272}" dt="2022-04-11T18:06:15.118" v="1151"/>
          <ac:spMkLst>
            <pc:docMk/>
            <pc:sldMk cId="1001893946" sldId="260"/>
            <ac:spMk id="2" creationId="{889DA7B3-BDA4-2A40-C82D-9A9B552DD217}"/>
          </ac:spMkLst>
        </pc:spChg>
        <pc:spChg chg="add del mod ord">
          <ac:chgData name="rituraj b" userId="d67db528869fc2fb" providerId="Windows Live" clId="Web-{8FAC0153-FA57-461B-8702-22008FFD8272}" dt="2022-04-11T18:05:41.290" v="1143"/>
          <ac:spMkLst>
            <pc:docMk/>
            <pc:sldMk cId="1001893946" sldId="260"/>
            <ac:spMk id="3" creationId="{66FA16BD-6E42-3F4B-FC76-91035E530D81}"/>
          </ac:spMkLst>
        </pc:spChg>
        <pc:spChg chg="add">
          <ac:chgData name="rituraj b" userId="d67db528869fc2fb" providerId="Windows Live" clId="Web-{8FAC0153-FA57-461B-8702-22008FFD8272}" dt="2022-04-11T18:06:15.118" v="1151"/>
          <ac:spMkLst>
            <pc:docMk/>
            <pc:sldMk cId="1001893946" sldId="260"/>
            <ac:spMk id="9" creationId="{DB8424AB-D56B-4256-866A-5B54DE93C20F}"/>
          </ac:spMkLst>
        </pc:spChg>
        <pc:spChg chg="add">
          <ac:chgData name="rituraj b" userId="d67db528869fc2fb" providerId="Windows Live" clId="Web-{8FAC0153-FA57-461B-8702-22008FFD8272}" dt="2022-04-11T18:06:15.118" v="1151"/>
          <ac:spMkLst>
            <pc:docMk/>
            <pc:sldMk cId="1001893946" sldId="260"/>
            <ac:spMk id="11" creationId="{FC999C28-AD33-4EB7-A5F1-C06D10A5FDF7}"/>
          </ac:spMkLst>
        </pc:spChg>
        <pc:spChg chg="add">
          <ac:chgData name="rituraj b" userId="d67db528869fc2fb" providerId="Windows Live" clId="Web-{8FAC0153-FA57-461B-8702-22008FFD8272}" dt="2022-04-11T18:06:15.118" v="1151"/>
          <ac:spMkLst>
            <pc:docMk/>
            <pc:sldMk cId="1001893946" sldId="260"/>
            <ac:spMk id="13" creationId="{0864E5C9-52C9-4572-AC75-548B9B9C2648}"/>
          </ac:spMkLst>
        </pc:spChg>
        <pc:spChg chg="add">
          <ac:chgData name="rituraj b" userId="d67db528869fc2fb" providerId="Windows Live" clId="Web-{8FAC0153-FA57-461B-8702-22008FFD8272}" dt="2022-04-11T18:06:15.118" v="1151"/>
          <ac:spMkLst>
            <pc:docMk/>
            <pc:sldMk cId="1001893946" sldId="260"/>
            <ac:spMk id="15" creationId="{45CC6500-4DBD-4C34-BC14-2387FB483BEB}"/>
          </ac:spMkLst>
        </pc:spChg>
        <pc:spChg chg="add">
          <ac:chgData name="rituraj b" userId="d67db528869fc2fb" providerId="Windows Live" clId="Web-{8FAC0153-FA57-461B-8702-22008FFD8272}" dt="2022-04-11T18:06:15.118" v="1151"/>
          <ac:spMkLst>
            <pc:docMk/>
            <pc:sldMk cId="1001893946" sldId="260"/>
            <ac:spMk id="17" creationId="{4E34A3B6-BAD2-4156-BDC6-4736248BFDE0}"/>
          </ac:spMkLst>
        </pc:spChg>
        <pc:picChg chg="add mod">
          <ac:chgData name="rituraj b" userId="d67db528869fc2fb" providerId="Windows Live" clId="Web-{8FAC0153-FA57-461B-8702-22008FFD8272}" dt="2022-04-11T18:12:02.265" v="1175" actId="1076"/>
          <ac:picMkLst>
            <pc:docMk/>
            <pc:sldMk cId="1001893946" sldId="260"/>
            <ac:picMk id="4" creationId="{F089CBC7-61EB-F8E5-BBCE-E00341506F57}"/>
          </ac:picMkLst>
        </pc:picChg>
        <pc:picChg chg="add mod">
          <ac:chgData name="rituraj b" userId="d67db528869fc2fb" providerId="Windows Live" clId="Web-{8FAC0153-FA57-461B-8702-22008FFD8272}" dt="2022-04-11T18:12:16.766" v="1178" actId="1076"/>
          <ac:picMkLst>
            <pc:docMk/>
            <pc:sldMk cId="1001893946" sldId="260"/>
            <ac:picMk id="5" creationId="{5B4446FB-F76D-BCC5-0969-C2195F6A9BC4}"/>
          </ac:picMkLst>
        </pc:picChg>
      </pc:sldChg>
      <pc:sldChg chg="addSp modSp new mod setBg">
        <pc:chgData name="rituraj b" userId="d67db528869fc2fb" providerId="Windows Live" clId="Web-{8FAC0153-FA57-461B-8702-22008FFD8272}" dt="2022-04-11T18:16:58.974" v="1379" actId="20577"/>
        <pc:sldMkLst>
          <pc:docMk/>
          <pc:sldMk cId="1523578871" sldId="261"/>
        </pc:sldMkLst>
        <pc:spChg chg="mod">
          <ac:chgData name="rituraj b" userId="d67db528869fc2fb" providerId="Windows Live" clId="Web-{8FAC0153-FA57-461B-8702-22008FFD8272}" dt="2022-04-11T18:13:26.314" v="1188"/>
          <ac:spMkLst>
            <pc:docMk/>
            <pc:sldMk cId="1523578871" sldId="261"/>
            <ac:spMk id="2" creationId="{59E638C7-D79F-54DF-7517-C8C81F3573AF}"/>
          </ac:spMkLst>
        </pc:spChg>
        <pc:spChg chg="mod">
          <ac:chgData name="rituraj b" userId="d67db528869fc2fb" providerId="Windows Live" clId="Web-{8FAC0153-FA57-461B-8702-22008FFD8272}" dt="2022-04-11T18:16:58.974" v="1379" actId="20577"/>
          <ac:spMkLst>
            <pc:docMk/>
            <pc:sldMk cId="1523578871" sldId="261"/>
            <ac:spMk id="3" creationId="{324A3963-3CDC-3959-606F-6E92B84AEFC3}"/>
          </ac:spMkLst>
        </pc:spChg>
        <pc:spChg chg="add">
          <ac:chgData name="rituraj b" userId="d67db528869fc2fb" providerId="Windows Live" clId="Web-{8FAC0153-FA57-461B-8702-22008FFD8272}" dt="2022-04-11T18:13:26.314" v="1188"/>
          <ac:spMkLst>
            <pc:docMk/>
            <pc:sldMk cId="1523578871" sldId="261"/>
            <ac:spMk id="8" creationId="{29DC5A77-10C9-4ECF-B7EB-8D917F36A9EE}"/>
          </ac:spMkLst>
        </pc:spChg>
        <pc:spChg chg="add">
          <ac:chgData name="rituraj b" userId="d67db528869fc2fb" providerId="Windows Live" clId="Web-{8FAC0153-FA57-461B-8702-22008FFD8272}" dt="2022-04-11T18:13:26.314" v="1188"/>
          <ac:spMkLst>
            <pc:docMk/>
            <pc:sldMk cId="1523578871" sldId="261"/>
            <ac:spMk id="10" creationId="{2FFE28B5-FB16-49A9-B851-3C35FAC0CACB}"/>
          </ac:spMkLst>
        </pc:spChg>
        <pc:spChg chg="add">
          <ac:chgData name="rituraj b" userId="d67db528869fc2fb" providerId="Windows Live" clId="Web-{8FAC0153-FA57-461B-8702-22008FFD8272}" dt="2022-04-11T18:13:26.314" v="1188"/>
          <ac:spMkLst>
            <pc:docMk/>
            <pc:sldMk cId="1523578871" sldId="261"/>
            <ac:spMk id="12" creationId="{01014442-855A-4E0F-8D09-C314661A48B9}"/>
          </ac:spMkLst>
        </pc:spChg>
        <pc:spChg chg="add">
          <ac:chgData name="rituraj b" userId="d67db528869fc2fb" providerId="Windows Live" clId="Web-{8FAC0153-FA57-461B-8702-22008FFD8272}" dt="2022-04-11T18:13:26.314" v="1188"/>
          <ac:spMkLst>
            <pc:docMk/>
            <pc:sldMk cId="1523578871" sldId="261"/>
            <ac:spMk id="14" creationId="{9B1ABF09-86CF-414E-88A5-2B84CC7232A9}"/>
          </ac:spMkLst>
        </pc:spChg>
        <pc:spChg chg="add">
          <ac:chgData name="rituraj b" userId="d67db528869fc2fb" providerId="Windows Live" clId="Web-{8FAC0153-FA57-461B-8702-22008FFD8272}" dt="2022-04-11T18:13:26.314" v="1188"/>
          <ac:spMkLst>
            <pc:docMk/>
            <pc:sldMk cId="1523578871" sldId="261"/>
            <ac:spMk id="16" creationId="{3FE91770-CDBB-4D24-94E5-AD484F36CE87}"/>
          </ac:spMkLst>
        </pc:spChg>
      </pc:sldChg>
      <pc:sldChg chg="addSp modSp new mod setBg modClrScheme chgLayout">
        <pc:chgData name="rituraj b" userId="d67db528869fc2fb" providerId="Windows Live" clId="Web-{8FAC0153-FA57-461B-8702-22008FFD8272}" dt="2022-04-11T18:23:40.767" v="1551" actId="1076"/>
        <pc:sldMkLst>
          <pc:docMk/>
          <pc:sldMk cId="1516580888" sldId="262"/>
        </pc:sldMkLst>
        <pc:spChg chg="mod ord">
          <ac:chgData name="rituraj b" userId="d67db528869fc2fb" providerId="Windows Live" clId="Web-{8FAC0153-FA57-461B-8702-22008FFD8272}" dt="2022-04-11T18:17:39.615" v="1390"/>
          <ac:spMkLst>
            <pc:docMk/>
            <pc:sldMk cId="1516580888" sldId="262"/>
            <ac:spMk id="2" creationId="{94A7A9FC-F3F1-EB18-FC78-97DD13D3E374}"/>
          </ac:spMkLst>
        </pc:spChg>
        <pc:spChg chg="add mod ord">
          <ac:chgData name="rituraj b" userId="d67db528869fc2fb" providerId="Windows Live" clId="Web-{8FAC0153-FA57-461B-8702-22008FFD8272}" dt="2022-04-11T18:23:40.767" v="1551" actId="1076"/>
          <ac:spMkLst>
            <pc:docMk/>
            <pc:sldMk cId="1516580888" sldId="262"/>
            <ac:spMk id="3" creationId="{E67A7460-A26C-E2FF-4063-3069ADE588D6}"/>
          </ac:spMkLst>
        </pc:spChg>
        <pc:spChg chg="add">
          <ac:chgData name="rituraj b" userId="d67db528869fc2fb" providerId="Windows Live" clId="Web-{8FAC0153-FA57-461B-8702-22008FFD8272}" dt="2022-04-11T18:17:39.615" v="1390"/>
          <ac:spMkLst>
            <pc:docMk/>
            <pc:sldMk cId="1516580888" sldId="262"/>
            <ac:spMk id="8" creationId="{80516254-1D9F-4F3A-9870-3A3280BE2BFE}"/>
          </ac:spMkLst>
        </pc:spChg>
        <pc:spChg chg="add">
          <ac:chgData name="rituraj b" userId="d67db528869fc2fb" providerId="Windows Live" clId="Web-{8FAC0153-FA57-461B-8702-22008FFD8272}" dt="2022-04-11T18:17:39.615" v="1390"/>
          <ac:spMkLst>
            <pc:docMk/>
            <pc:sldMk cId="1516580888" sldId="262"/>
            <ac:spMk id="10" creationId="{FC14672B-27A5-4CDA-ABAF-5E4CF4B41C23}"/>
          </ac:spMkLst>
        </pc:spChg>
        <pc:spChg chg="add">
          <ac:chgData name="rituraj b" userId="d67db528869fc2fb" providerId="Windows Live" clId="Web-{8FAC0153-FA57-461B-8702-22008FFD8272}" dt="2022-04-11T18:17:39.615" v="1390"/>
          <ac:spMkLst>
            <pc:docMk/>
            <pc:sldMk cId="1516580888" sldId="262"/>
            <ac:spMk id="14" creationId="{9A206779-5C74-4555-94BC-5845C92EC3A8}"/>
          </ac:spMkLst>
        </pc:spChg>
        <pc:cxnChg chg="add">
          <ac:chgData name="rituraj b" userId="d67db528869fc2fb" providerId="Windows Live" clId="Web-{8FAC0153-FA57-461B-8702-22008FFD8272}" dt="2022-04-11T18:17:39.615" v="1390"/>
          <ac:cxnSpMkLst>
            <pc:docMk/>
            <pc:sldMk cId="1516580888" sldId="262"/>
            <ac:cxnSpMk id="12" creationId="{8D89589C-2C90-4407-A995-05EC3DD7AB14}"/>
          </ac:cxnSpMkLst>
        </pc:cxnChg>
      </pc:sldChg>
      <pc:sldMasterChg chg="del delSldLayout">
        <pc:chgData name="rituraj b" userId="d67db528869fc2fb" providerId="Windows Live" clId="Web-{8FAC0153-FA57-461B-8702-22008FFD8272}" dt="2022-04-11T16:51:03.298" v="3"/>
        <pc:sldMasterMkLst>
          <pc:docMk/>
          <pc:sldMasterMk cId="2460954070" sldId="2147483660"/>
        </pc:sldMasterMkLst>
        <pc:sldLayoutChg chg="del">
          <pc:chgData name="rituraj b" userId="d67db528869fc2fb" providerId="Windows Live" clId="Web-{8FAC0153-FA57-461B-8702-22008FFD8272}" dt="2022-04-11T16:51:03.298" v="3"/>
          <pc:sldLayoutMkLst>
            <pc:docMk/>
            <pc:sldMasterMk cId="2460954070" sldId="2147483660"/>
            <pc:sldLayoutMk cId="2385387890" sldId="2147483661"/>
          </pc:sldLayoutMkLst>
        </pc:sldLayoutChg>
        <pc:sldLayoutChg chg="del">
          <pc:chgData name="rituraj b" userId="d67db528869fc2fb" providerId="Windows Live" clId="Web-{8FAC0153-FA57-461B-8702-22008FFD8272}" dt="2022-04-11T16:51:03.298" v="3"/>
          <pc:sldLayoutMkLst>
            <pc:docMk/>
            <pc:sldMasterMk cId="2460954070" sldId="2147483660"/>
            <pc:sldLayoutMk cId="949138452" sldId="2147483662"/>
          </pc:sldLayoutMkLst>
        </pc:sldLayoutChg>
        <pc:sldLayoutChg chg="del">
          <pc:chgData name="rituraj b" userId="d67db528869fc2fb" providerId="Windows Live" clId="Web-{8FAC0153-FA57-461B-8702-22008FFD8272}" dt="2022-04-11T16:51:03.298" v="3"/>
          <pc:sldLayoutMkLst>
            <pc:docMk/>
            <pc:sldMasterMk cId="2460954070" sldId="2147483660"/>
            <pc:sldLayoutMk cId="2591524520" sldId="2147483663"/>
          </pc:sldLayoutMkLst>
        </pc:sldLayoutChg>
        <pc:sldLayoutChg chg="del">
          <pc:chgData name="rituraj b" userId="d67db528869fc2fb" providerId="Windows Live" clId="Web-{8FAC0153-FA57-461B-8702-22008FFD8272}" dt="2022-04-11T16:51:03.298" v="3"/>
          <pc:sldLayoutMkLst>
            <pc:docMk/>
            <pc:sldMasterMk cId="2460954070" sldId="2147483660"/>
            <pc:sldLayoutMk cId="1203092039" sldId="2147483664"/>
          </pc:sldLayoutMkLst>
        </pc:sldLayoutChg>
        <pc:sldLayoutChg chg="del">
          <pc:chgData name="rituraj b" userId="d67db528869fc2fb" providerId="Windows Live" clId="Web-{8FAC0153-FA57-461B-8702-22008FFD8272}" dt="2022-04-11T16:51:03.298" v="3"/>
          <pc:sldLayoutMkLst>
            <pc:docMk/>
            <pc:sldMasterMk cId="2460954070" sldId="2147483660"/>
            <pc:sldLayoutMk cId="3733172339" sldId="2147483665"/>
          </pc:sldLayoutMkLst>
        </pc:sldLayoutChg>
        <pc:sldLayoutChg chg="del">
          <pc:chgData name="rituraj b" userId="d67db528869fc2fb" providerId="Windows Live" clId="Web-{8FAC0153-FA57-461B-8702-22008FFD8272}" dt="2022-04-11T16:51:03.298" v="3"/>
          <pc:sldLayoutMkLst>
            <pc:docMk/>
            <pc:sldMasterMk cId="2460954070" sldId="2147483660"/>
            <pc:sldLayoutMk cId="3210312558" sldId="2147483666"/>
          </pc:sldLayoutMkLst>
        </pc:sldLayoutChg>
        <pc:sldLayoutChg chg="del">
          <pc:chgData name="rituraj b" userId="d67db528869fc2fb" providerId="Windows Live" clId="Web-{8FAC0153-FA57-461B-8702-22008FFD8272}" dt="2022-04-11T16:51:03.298" v="3"/>
          <pc:sldLayoutMkLst>
            <pc:docMk/>
            <pc:sldMasterMk cId="2460954070" sldId="2147483660"/>
            <pc:sldLayoutMk cId="3146388984" sldId="2147483667"/>
          </pc:sldLayoutMkLst>
        </pc:sldLayoutChg>
        <pc:sldLayoutChg chg="del">
          <pc:chgData name="rituraj b" userId="d67db528869fc2fb" providerId="Windows Live" clId="Web-{8FAC0153-FA57-461B-8702-22008FFD8272}" dt="2022-04-11T16:51:03.298" v="3"/>
          <pc:sldLayoutMkLst>
            <pc:docMk/>
            <pc:sldMasterMk cId="2460954070" sldId="2147483660"/>
            <pc:sldLayoutMk cId="3171841454" sldId="2147483668"/>
          </pc:sldLayoutMkLst>
        </pc:sldLayoutChg>
        <pc:sldLayoutChg chg="del">
          <pc:chgData name="rituraj b" userId="d67db528869fc2fb" providerId="Windows Live" clId="Web-{8FAC0153-FA57-461B-8702-22008FFD8272}" dt="2022-04-11T16:51:03.298" v="3"/>
          <pc:sldLayoutMkLst>
            <pc:docMk/>
            <pc:sldMasterMk cId="2460954070" sldId="2147483660"/>
            <pc:sldLayoutMk cId="1718958274" sldId="2147483669"/>
          </pc:sldLayoutMkLst>
        </pc:sldLayoutChg>
        <pc:sldLayoutChg chg="del">
          <pc:chgData name="rituraj b" userId="d67db528869fc2fb" providerId="Windows Live" clId="Web-{8FAC0153-FA57-461B-8702-22008FFD8272}" dt="2022-04-11T16:51:03.298" v="3"/>
          <pc:sldLayoutMkLst>
            <pc:docMk/>
            <pc:sldMasterMk cId="2460954070" sldId="2147483660"/>
            <pc:sldLayoutMk cId="2202905451" sldId="2147483670"/>
          </pc:sldLayoutMkLst>
        </pc:sldLayoutChg>
        <pc:sldLayoutChg chg="del">
          <pc:chgData name="rituraj b" userId="d67db528869fc2fb" providerId="Windows Live" clId="Web-{8FAC0153-FA57-461B-8702-22008FFD8272}" dt="2022-04-11T16:51:03.298" v="3"/>
          <pc:sldLayoutMkLst>
            <pc:docMk/>
            <pc:sldMasterMk cId="2460954070" sldId="2147483660"/>
            <pc:sldLayoutMk cId="3479445657" sldId="2147483671"/>
          </pc:sldLayoutMkLst>
        </pc:sldLayoutChg>
      </pc:sldMasterChg>
      <pc:sldMasterChg chg="add del addSldLayout delSldLayout">
        <pc:chgData name="rituraj b" userId="d67db528869fc2fb" providerId="Windows Live" clId="Web-{8FAC0153-FA57-461B-8702-22008FFD8272}" dt="2022-04-11T17:03:59.328" v="74"/>
        <pc:sldMasterMkLst>
          <pc:docMk/>
          <pc:sldMasterMk cId="3250982593" sldId="2147483686"/>
        </pc:sldMasterMkLst>
        <pc:sldLayoutChg chg="add del">
          <pc:chgData name="rituraj b" userId="d67db528869fc2fb" providerId="Windows Live" clId="Web-{8FAC0153-FA57-461B-8702-22008FFD8272}" dt="2022-04-11T17:03:59.328" v="74"/>
          <pc:sldLayoutMkLst>
            <pc:docMk/>
            <pc:sldMasterMk cId="3250982593" sldId="2147483686"/>
            <pc:sldLayoutMk cId="1240096678" sldId="2147483675"/>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3881800648" sldId="2147483676"/>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1621061318" sldId="2147483677"/>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2672881275" sldId="2147483678"/>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530447010" sldId="2147483679"/>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3898323732" sldId="2147483680"/>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3379731400" sldId="2147483681"/>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1021018394" sldId="2147483682"/>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1592864175" sldId="2147483683"/>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1271027725" sldId="2147483684"/>
          </pc:sldLayoutMkLst>
        </pc:sldLayoutChg>
        <pc:sldLayoutChg chg="add del">
          <pc:chgData name="rituraj b" userId="d67db528869fc2fb" providerId="Windows Live" clId="Web-{8FAC0153-FA57-461B-8702-22008FFD8272}" dt="2022-04-11T17:03:59.328" v="74"/>
          <pc:sldLayoutMkLst>
            <pc:docMk/>
            <pc:sldMasterMk cId="3250982593" sldId="2147483686"/>
            <pc:sldLayoutMk cId="1597079259" sldId="2147483685"/>
          </pc:sldLayoutMkLst>
        </pc:sldLayoutChg>
      </pc:sldMasterChg>
      <pc:sldMasterChg chg="add addSldLayout modSldLayout">
        <pc:chgData name="rituraj b" userId="d67db528869fc2fb" providerId="Windows Live" clId="Web-{8FAC0153-FA57-461B-8702-22008FFD8272}" dt="2022-04-11T17:03:59.328" v="74"/>
        <pc:sldMasterMkLst>
          <pc:docMk/>
          <pc:sldMasterMk cId="214941533" sldId="2147483687"/>
        </pc:sldMasterMkLst>
        <pc:sldLayoutChg chg="add mod replId">
          <pc:chgData name="rituraj b" userId="d67db528869fc2fb" providerId="Windows Live" clId="Web-{8FAC0153-FA57-461B-8702-22008FFD8272}" dt="2022-04-11T17:03:59.328" v="74"/>
          <pc:sldLayoutMkLst>
            <pc:docMk/>
            <pc:sldMasterMk cId="214941533" sldId="2147483687"/>
            <pc:sldLayoutMk cId="1954955276" sldId="2147483688"/>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1217935449" sldId="2147483689"/>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542205608" sldId="2147483690"/>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3806064222" sldId="2147483691"/>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29548474" sldId="2147483692"/>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2640915514" sldId="2147483693"/>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929619731" sldId="2147483694"/>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3312216456" sldId="2147483695"/>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551309160" sldId="2147483696"/>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2960392439" sldId="2147483697"/>
          </pc:sldLayoutMkLst>
        </pc:sldLayoutChg>
        <pc:sldLayoutChg chg="add mod replId">
          <pc:chgData name="rituraj b" userId="d67db528869fc2fb" providerId="Windows Live" clId="Web-{8FAC0153-FA57-461B-8702-22008FFD8272}" dt="2022-04-11T17:03:59.328" v="74"/>
          <pc:sldLayoutMkLst>
            <pc:docMk/>
            <pc:sldMasterMk cId="214941533" sldId="2147483687"/>
            <pc:sldLayoutMk cId="3381804156" sldId="2147483698"/>
          </pc:sldLayoutMkLst>
        </pc:sldLayoutChg>
      </pc:sldMasterChg>
    </pc:docChg>
  </pc:docChgLst>
  <pc:docChgLst>
    <pc:chgData name="Nehal" userId="539a7e318af99ca0" providerId="LiveId" clId="{F7D668CD-DF44-4C91-998D-7C048C3CB47A}"/>
    <pc:docChg chg="addSld modSld">
      <pc:chgData name="Nehal" userId="539a7e318af99ca0" providerId="LiveId" clId="{F7D668CD-DF44-4C91-998D-7C048C3CB47A}" dt="2022-04-12T04:25:49.357" v="116" actId="20577"/>
      <pc:docMkLst>
        <pc:docMk/>
      </pc:docMkLst>
      <pc:sldChg chg="modSp mod">
        <pc:chgData name="Nehal" userId="539a7e318af99ca0" providerId="LiveId" clId="{F7D668CD-DF44-4C91-998D-7C048C3CB47A}" dt="2022-04-12T03:46:40.407" v="7" actId="20577"/>
        <pc:sldMkLst>
          <pc:docMk/>
          <pc:sldMk cId="2289523343" sldId="258"/>
        </pc:sldMkLst>
        <pc:spChg chg="mod">
          <ac:chgData name="Nehal" userId="539a7e318af99ca0" providerId="LiveId" clId="{F7D668CD-DF44-4C91-998D-7C048C3CB47A}" dt="2022-04-12T03:46:40.407" v="7" actId="20577"/>
          <ac:spMkLst>
            <pc:docMk/>
            <pc:sldMk cId="2289523343" sldId="258"/>
            <ac:spMk id="2" creationId="{925739E7-CC04-C28E-2C0C-D113EE2D669C}"/>
          </ac:spMkLst>
        </pc:spChg>
      </pc:sldChg>
      <pc:sldChg chg="modSp mod">
        <pc:chgData name="Nehal" userId="539a7e318af99ca0" providerId="LiveId" clId="{F7D668CD-DF44-4C91-998D-7C048C3CB47A}" dt="2022-04-12T03:47:01.737" v="9" actId="1036"/>
        <pc:sldMkLst>
          <pc:docMk/>
          <pc:sldMk cId="168868434" sldId="259"/>
        </pc:sldMkLst>
        <pc:picChg chg="mod">
          <ac:chgData name="Nehal" userId="539a7e318af99ca0" providerId="LiveId" clId="{F7D668CD-DF44-4C91-998D-7C048C3CB47A}" dt="2022-04-12T03:47:01.737" v="9" actId="1036"/>
          <ac:picMkLst>
            <pc:docMk/>
            <pc:sldMk cId="168868434" sldId="259"/>
            <ac:picMk id="5" creationId="{C533F41A-C289-0515-AE39-311601526FA6}"/>
          </ac:picMkLst>
        </pc:picChg>
      </pc:sldChg>
      <pc:sldChg chg="modSp new mod">
        <pc:chgData name="Nehal" userId="539a7e318af99ca0" providerId="LiveId" clId="{F7D668CD-DF44-4C91-998D-7C048C3CB47A}" dt="2022-04-12T04:25:49.357" v="116" actId="20577"/>
        <pc:sldMkLst>
          <pc:docMk/>
          <pc:sldMk cId="4017352400" sldId="263"/>
        </pc:sldMkLst>
        <pc:spChg chg="mod">
          <ac:chgData name="Nehal" userId="539a7e318af99ca0" providerId="LiveId" clId="{F7D668CD-DF44-4C91-998D-7C048C3CB47A}" dt="2022-04-12T04:24:44.034" v="18" actId="20577"/>
          <ac:spMkLst>
            <pc:docMk/>
            <pc:sldMk cId="4017352400" sldId="263"/>
            <ac:spMk id="2" creationId="{E85380FA-C9F0-4961-8159-3644773A12A2}"/>
          </ac:spMkLst>
        </pc:spChg>
        <pc:spChg chg="mod">
          <ac:chgData name="Nehal" userId="539a7e318af99ca0" providerId="LiveId" clId="{F7D668CD-DF44-4C91-998D-7C048C3CB47A}" dt="2022-04-12T04:25:49.357" v="116" actId="20577"/>
          <ac:spMkLst>
            <pc:docMk/>
            <pc:sldMk cId="4017352400" sldId="263"/>
            <ac:spMk id="3" creationId="{9618A296-8B37-4FA2-9B2F-D9F77874EC27}"/>
          </ac:spMkLst>
        </pc:spChg>
      </pc:sldChg>
    </pc:docChg>
  </pc:docChgLst>
  <pc:docChgLst>
    <pc:chgData name="rituraj b" userId="d67db528869fc2fb" providerId="Windows Live" clId="Web-{0242251F-2094-4FFE-9320-F31364A5F44D}"/>
    <pc:docChg chg="addSld modSld">
      <pc:chgData name="rituraj b" userId="d67db528869fc2fb" providerId="Windows Live" clId="Web-{0242251F-2094-4FFE-9320-F31364A5F44D}" dt="2022-04-20T04:26:56.778" v="199" actId="14100"/>
      <pc:docMkLst>
        <pc:docMk/>
      </pc:docMkLst>
      <pc:sldChg chg="modSp">
        <pc:chgData name="rituraj b" userId="d67db528869fc2fb" providerId="Windows Live" clId="Web-{0242251F-2094-4FFE-9320-F31364A5F44D}" dt="2022-04-20T03:44:53.337" v="9" actId="20577"/>
        <pc:sldMkLst>
          <pc:docMk/>
          <pc:sldMk cId="4017352400" sldId="263"/>
        </pc:sldMkLst>
        <pc:spChg chg="mod">
          <ac:chgData name="rituraj b" userId="d67db528869fc2fb" providerId="Windows Live" clId="Web-{0242251F-2094-4FFE-9320-F31364A5F44D}" dt="2022-04-20T03:44:53.337" v="9" actId="20577"/>
          <ac:spMkLst>
            <pc:docMk/>
            <pc:sldMk cId="4017352400" sldId="263"/>
            <ac:spMk id="3" creationId="{9618A296-8B37-4FA2-9B2F-D9F77874EC27}"/>
          </ac:spMkLst>
        </pc:spChg>
      </pc:sldChg>
      <pc:sldChg chg="addSp delSp modSp new mod setBg">
        <pc:chgData name="rituraj b" userId="d67db528869fc2fb" providerId="Windows Live" clId="Web-{0242251F-2094-4FFE-9320-F31364A5F44D}" dt="2022-04-20T03:51:06.391" v="112"/>
        <pc:sldMkLst>
          <pc:docMk/>
          <pc:sldMk cId="3370489499" sldId="264"/>
        </pc:sldMkLst>
        <pc:spChg chg="mod ord">
          <ac:chgData name="rituraj b" userId="d67db528869fc2fb" providerId="Windows Live" clId="Web-{0242251F-2094-4FFE-9320-F31364A5F44D}" dt="2022-04-20T03:51:06.391" v="112"/>
          <ac:spMkLst>
            <pc:docMk/>
            <pc:sldMk cId="3370489499" sldId="264"/>
            <ac:spMk id="2" creationId="{2A7D6F5B-A80E-447F-2DAA-544335192BD9}"/>
          </ac:spMkLst>
        </pc:spChg>
        <pc:spChg chg="del">
          <ac:chgData name="rituraj b" userId="d67db528869fc2fb" providerId="Windows Live" clId="Web-{0242251F-2094-4FFE-9320-F31364A5F44D}" dt="2022-04-20T03:50:45.905" v="103"/>
          <ac:spMkLst>
            <pc:docMk/>
            <pc:sldMk cId="3370489499" sldId="264"/>
            <ac:spMk id="3" creationId="{F3A9D321-6915-F730-4F68-5D00904962C2}"/>
          </ac:spMkLst>
        </pc:spChg>
        <pc:spChg chg="mod">
          <ac:chgData name="rituraj b" userId="d67db528869fc2fb" providerId="Windows Live" clId="Web-{0242251F-2094-4FFE-9320-F31364A5F44D}" dt="2022-04-20T03:51:06.391" v="112"/>
          <ac:spMkLst>
            <pc:docMk/>
            <pc:sldMk cId="3370489499" sldId="264"/>
            <ac:spMk id="4" creationId="{0F06857A-6D91-1194-E01C-65B92D2D0A2C}"/>
          </ac:spMkLst>
        </pc:spChg>
        <pc:spChg chg="add del">
          <ac:chgData name="rituraj b" userId="d67db528869fc2fb" providerId="Windows Live" clId="Web-{0242251F-2094-4FFE-9320-F31364A5F44D}" dt="2022-04-20T03:50:56.812" v="105"/>
          <ac:spMkLst>
            <pc:docMk/>
            <pc:sldMk cId="3370489499" sldId="264"/>
            <ac:spMk id="10" creationId="{4F645BF8-7885-4398-80BC-4C0DF24F5CEE}"/>
          </ac:spMkLst>
        </pc:spChg>
        <pc:spChg chg="add del">
          <ac:chgData name="rituraj b" userId="d67db528869fc2fb" providerId="Windows Live" clId="Web-{0242251F-2094-4FFE-9320-F31364A5F44D}" dt="2022-04-20T03:50:56.812" v="105"/>
          <ac:spMkLst>
            <pc:docMk/>
            <pc:sldMk cId="3370489499" sldId="264"/>
            <ac:spMk id="12" creationId="{3212FB65-CD2B-4005-B910-132DCE19FCC7}"/>
          </ac:spMkLst>
        </pc:spChg>
        <pc:spChg chg="add del">
          <ac:chgData name="rituraj b" userId="d67db528869fc2fb" providerId="Windows Live" clId="Web-{0242251F-2094-4FFE-9320-F31364A5F44D}" dt="2022-04-20T03:50:56.812" v="105"/>
          <ac:spMkLst>
            <pc:docMk/>
            <pc:sldMk cId="3370489499" sldId="264"/>
            <ac:spMk id="14" creationId="{681577AD-DA5F-48B3-8FB9-5199BA9EE681}"/>
          </ac:spMkLst>
        </pc:spChg>
        <pc:spChg chg="add del">
          <ac:chgData name="rituraj b" userId="d67db528869fc2fb" providerId="Windows Live" clId="Web-{0242251F-2094-4FFE-9320-F31364A5F44D}" dt="2022-04-20T03:51:00.562" v="107"/>
          <ac:spMkLst>
            <pc:docMk/>
            <pc:sldMk cId="3370489499" sldId="264"/>
            <ac:spMk id="16" creationId="{CA0E3486-FD49-4921-B4F4-E5BB5C88AC79}"/>
          </ac:spMkLst>
        </pc:spChg>
        <pc:spChg chg="add del">
          <ac:chgData name="rituraj b" userId="d67db528869fc2fb" providerId="Windows Live" clId="Web-{0242251F-2094-4FFE-9320-F31364A5F44D}" dt="2022-04-20T03:51:00.562" v="107"/>
          <ac:spMkLst>
            <pc:docMk/>
            <pc:sldMk cId="3370489499" sldId="264"/>
            <ac:spMk id="17" creationId="{4F645BF8-7885-4398-80BC-4C0DF24F5CEE}"/>
          </ac:spMkLst>
        </pc:spChg>
        <pc:spChg chg="add del">
          <ac:chgData name="rituraj b" userId="d67db528869fc2fb" providerId="Windows Live" clId="Web-{0242251F-2094-4FFE-9320-F31364A5F44D}" dt="2022-04-20T03:51:00.562" v="107"/>
          <ac:spMkLst>
            <pc:docMk/>
            <pc:sldMk cId="3370489499" sldId="264"/>
            <ac:spMk id="18" creationId="{83B4A72C-2924-4CE2-8674-7E02E182ED6D}"/>
          </ac:spMkLst>
        </pc:spChg>
        <pc:spChg chg="add del">
          <ac:chgData name="rituraj b" userId="d67db528869fc2fb" providerId="Windows Live" clId="Web-{0242251F-2094-4FFE-9320-F31364A5F44D}" dt="2022-04-20T03:51:00.562" v="107"/>
          <ac:spMkLst>
            <pc:docMk/>
            <pc:sldMk cId="3370489499" sldId="264"/>
            <ac:spMk id="19" creationId="{3212FB65-CD2B-4005-B910-132DCE19FCC7}"/>
          </ac:spMkLst>
        </pc:spChg>
        <pc:spChg chg="add del">
          <ac:chgData name="rituraj b" userId="d67db528869fc2fb" providerId="Windows Live" clId="Web-{0242251F-2094-4FFE-9320-F31364A5F44D}" dt="2022-04-20T03:51:00.562" v="107"/>
          <ac:spMkLst>
            <pc:docMk/>
            <pc:sldMk cId="3370489499" sldId="264"/>
            <ac:spMk id="20" creationId="{A35CBD63-8F8F-47DC-9CE7-159E6161D872}"/>
          </ac:spMkLst>
        </pc:spChg>
        <pc:spChg chg="add del">
          <ac:chgData name="rituraj b" userId="d67db528869fc2fb" providerId="Windows Live" clId="Web-{0242251F-2094-4FFE-9320-F31364A5F44D}" dt="2022-04-20T03:51:03.625" v="109"/>
          <ac:spMkLst>
            <pc:docMk/>
            <pc:sldMk cId="3370489499" sldId="264"/>
            <ac:spMk id="22" creationId="{B86EEAC6-011F-4499-ACFF-2FDC742DB06D}"/>
          </ac:spMkLst>
        </pc:spChg>
        <pc:spChg chg="add del">
          <ac:chgData name="rituraj b" userId="d67db528869fc2fb" providerId="Windows Live" clId="Web-{0242251F-2094-4FFE-9320-F31364A5F44D}" dt="2022-04-20T03:51:03.625" v="109"/>
          <ac:spMkLst>
            <pc:docMk/>
            <pc:sldMk cId="3370489499" sldId="264"/>
            <ac:spMk id="23" creationId="{6970F14D-B6E6-40EA-96B4-4E18D0CF9D8C}"/>
          </ac:spMkLst>
        </pc:spChg>
        <pc:spChg chg="add del">
          <ac:chgData name="rituraj b" userId="d67db528869fc2fb" providerId="Windows Live" clId="Web-{0242251F-2094-4FFE-9320-F31364A5F44D}" dt="2022-04-20T03:51:03.625" v="109"/>
          <ac:spMkLst>
            <pc:docMk/>
            <pc:sldMk cId="3370489499" sldId="264"/>
            <ac:spMk id="24" creationId="{5A133C1E-CB83-47F3-8F35-94C2A7C58EE2}"/>
          </ac:spMkLst>
        </pc:spChg>
        <pc:spChg chg="add del">
          <ac:chgData name="rituraj b" userId="d67db528869fc2fb" providerId="Windows Live" clId="Web-{0242251F-2094-4FFE-9320-F31364A5F44D}" dt="2022-04-20T03:51:03.625" v="109"/>
          <ac:spMkLst>
            <pc:docMk/>
            <pc:sldMk cId="3370489499" sldId="264"/>
            <ac:spMk id="25" creationId="{289E943A-225D-44B1-B345-D7FDBA43C1CE}"/>
          </ac:spMkLst>
        </pc:spChg>
        <pc:spChg chg="add del">
          <ac:chgData name="rituraj b" userId="d67db528869fc2fb" providerId="Windows Live" clId="Web-{0242251F-2094-4FFE-9320-F31364A5F44D}" dt="2022-04-20T03:51:06.375" v="111"/>
          <ac:spMkLst>
            <pc:docMk/>
            <pc:sldMk cId="3370489499" sldId="264"/>
            <ac:spMk id="27" creationId="{B86EEAC6-011F-4499-ACFF-2FDC742DB06D}"/>
          </ac:spMkLst>
        </pc:spChg>
        <pc:spChg chg="add del">
          <ac:chgData name="rituraj b" userId="d67db528869fc2fb" providerId="Windows Live" clId="Web-{0242251F-2094-4FFE-9320-F31364A5F44D}" dt="2022-04-20T03:51:06.375" v="111"/>
          <ac:spMkLst>
            <pc:docMk/>
            <pc:sldMk cId="3370489499" sldId="264"/>
            <ac:spMk id="28" creationId="{6970F14D-B6E6-40EA-96B4-4E18D0CF9D8C}"/>
          </ac:spMkLst>
        </pc:spChg>
        <pc:spChg chg="add">
          <ac:chgData name="rituraj b" userId="d67db528869fc2fb" providerId="Windows Live" clId="Web-{0242251F-2094-4FFE-9320-F31364A5F44D}" dt="2022-04-20T03:51:06.391" v="112"/>
          <ac:spMkLst>
            <pc:docMk/>
            <pc:sldMk cId="3370489499" sldId="264"/>
            <ac:spMk id="30" creationId="{4F645BF8-7885-4398-80BC-4C0DF24F5CEE}"/>
          </ac:spMkLst>
        </pc:spChg>
        <pc:spChg chg="add">
          <ac:chgData name="rituraj b" userId="d67db528869fc2fb" providerId="Windows Live" clId="Web-{0242251F-2094-4FFE-9320-F31364A5F44D}" dt="2022-04-20T03:51:06.391" v="112"/>
          <ac:spMkLst>
            <pc:docMk/>
            <pc:sldMk cId="3370489499" sldId="264"/>
            <ac:spMk id="31" creationId="{3212FB65-CD2B-4005-B910-132DCE19FCC7}"/>
          </ac:spMkLst>
        </pc:spChg>
        <pc:spChg chg="add">
          <ac:chgData name="rituraj b" userId="d67db528869fc2fb" providerId="Windows Live" clId="Web-{0242251F-2094-4FFE-9320-F31364A5F44D}" dt="2022-04-20T03:51:06.391" v="112"/>
          <ac:spMkLst>
            <pc:docMk/>
            <pc:sldMk cId="3370489499" sldId="264"/>
            <ac:spMk id="32" creationId="{681577AD-DA5F-48B3-8FB9-5199BA9EE681}"/>
          </ac:spMkLst>
        </pc:spChg>
        <pc:picChg chg="add mod ord modCrop">
          <ac:chgData name="rituraj b" userId="d67db528869fc2fb" providerId="Windows Live" clId="Web-{0242251F-2094-4FFE-9320-F31364A5F44D}" dt="2022-04-20T03:51:06.391" v="112"/>
          <ac:picMkLst>
            <pc:docMk/>
            <pc:sldMk cId="3370489499" sldId="264"/>
            <ac:picMk id="5" creationId="{DF1341F3-920D-D233-B7B4-30607AB1A1A1}"/>
          </ac:picMkLst>
        </pc:picChg>
      </pc:sldChg>
      <pc:sldChg chg="addSp delSp modSp new mod setBg addAnim delAnim setClrOvrMap">
        <pc:chgData name="rituraj b" userId="d67db528869fc2fb" providerId="Windows Live" clId="Web-{0242251F-2094-4FFE-9320-F31364A5F44D}" dt="2022-04-20T04:26:56.778" v="199" actId="14100"/>
        <pc:sldMkLst>
          <pc:docMk/>
          <pc:sldMk cId="2016057221" sldId="265"/>
        </pc:sldMkLst>
        <pc:spChg chg="mod ord">
          <ac:chgData name="rituraj b" userId="d67db528869fc2fb" providerId="Windows Live" clId="Web-{0242251F-2094-4FFE-9320-F31364A5F44D}" dt="2022-04-20T04:26:26.230" v="195"/>
          <ac:spMkLst>
            <pc:docMk/>
            <pc:sldMk cId="2016057221" sldId="265"/>
            <ac:spMk id="2" creationId="{7C9EEC57-8051-1E5F-0636-E75D21D6E346}"/>
          </ac:spMkLst>
        </pc:spChg>
        <pc:spChg chg="del">
          <ac:chgData name="rituraj b" userId="d67db528869fc2fb" providerId="Windows Live" clId="Web-{0242251F-2094-4FFE-9320-F31364A5F44D}" dt="2022-04-20T04:25:30.102" v="176"/>
          <ac:spMkLst>
            <pc:docMk/>
            <pc:sldMk cId="2016057221" sldId="265"/>
            <ac:spMk id="3" creationId="{531F6A5D-E35D-E88C-4C9E-E20493FAEF80}"/>
          </ac:spMkLst>
        </pc:spChg>
        <pc:spChg chg="mod">
          <ac:chgData name="rituraj b" userId="d67db528869fc2fb" providerId="Windows Live" clId="Web-{0242251F-2094-4FFE-9320-F31364A5F44D}" dt="2022-04-20T04:26:26.230" v="195"/>
          <ac:spMkLst>
            <pc:docMk/>
            <pc:sldMk cId="2016057221" sldId="265"/>
            <ac:spMk id="4" creationId="{98F27139-0664-0D41-1A24-716118CFAC54}"/>
          </ac:spMkLst>
        </pc:spChg>
        <pc:spChg chg="add del">
          <ac:chgData name="rituraj b" userId="d67db528869fc2fb" providerId="Windows Live" clId="Web-{0242251F-2094-4FFE-9320-F31364A5F44D}" dt="2022-04-20T04:25:57.384" v="180"/>
          <ac:spMkLst>
            <pc:docMk/>
            <pc:sldMk cId="2016057221" sldId="265"/>
            <ac:spMk id="10" creationId="{17115F77-2FAE-4CA7-9A7F-10D5F2C8F831}"/>
          </ac:spMkLst>
        </pc:spChg>
        <pc:spChg chg="add del">
          <ac:chgData name="rituraj b" userId="d67db528869fc2fb" providerId="Windows Live" clId="Web-{0242251F-2094-4FFE-9320-F31364A5F44D}" dt="2022-04-20T04:25:57.384" v="180"/>
          <ac:spMkLst>
            <pc:docMk/>
            <pc:sldMk cId="2016057221" sldId="265"/>
            <ac:spMk id="12" creationId="{5CD4C046-A04C-46CC-AFA3-6B0621F628C8}"/>
          </ac:spMkLst>
        </pc:spChg>
        <pc:spChg chg="add del">
          <ac:chgData name="rituraj b" userId="d67db528869fc2fb" providerId="Windows Live" clId="Web-{0242251F-2094-4FFE-9320-F31364A5F44D}" dt="2022-04-20T04:25:57.384" v="180"/>
          <ac:spMkLst>
            <pc:docMk/>
            <pc:sldMk cId="2016057221" sldId="265"/>
            <ac:spMk id="14" creationId="{BC512124-0D13-4ED9-80B7-52AE15B6B41F}"/>
          </ac:spMkLst>
        </pc:spChg>
        <pc:spChg chg="add del">
          <ac:chgData name="rituraj b" userId="d67db528869fc2fb" providerId="Windows Live" clId="Web-{0242251F-2094-4FFE-9320-F31364A5F44D}" dt="2022-04-20T04:26:00.072" v="184"/>
          <ac:spMkLst>
            <pc:docMk/>
            <pc:sldMk cId="2016057221" sldId="265"/>
            <ac:spMk id="16" creationId="{BE111DB0-3D73-4D20-9D57-CEF5A0D865B9}"/>
          </ac:spMkLst>
        </pc:spChg>
        <pc:spChg chg="add del">
          <ac:chgData name="rituraj b" userId="d67db528869fc2fb" providerId="Windows Live" clId="Web-{0242251F-2094-4FFE-9320-F31364A5F44D}" dt="2022-04-20T04:26:00.072" v="184"/>
          <ac:spMkLst>
            <pc:docMk/>
            <pc:sldMk cId="2016057221" sldId="265"/>
            <ac:spMk id="17" creationId="{17115F77-2FAE-4CA7-9A7F-10D5F2C8F831}"/>
          </ac:spMkLst>
        </pc:spChg>
        <pc:spChg chg="add del">
          <ac:chgData name="rituraj b" userId="d67db528869fc2fb" providerId="Windows Live" clId="Web-{0242251F-2094-4FFE-9320-F31364A5F44D}" dt="2022-04-20T04:26:00.072" v="184"/>
          <ac:spMkLst>
            <pc:docMk/>
            <pc:sldMk cId="2016057221" sldId="265"/>
            <ac:spMk id="18" creationId="{027ADCA0-A066-4B16-8E1F-3C2483947B72}"/>
          </ac:spMkLst>
        </pc:spChg>
        <pc:spChg chg="add del">
          <ac:chgData name="rituraj b" userId="d67db528869fc2fb" providerId="Windows Live" clId="Web-{0242251F-2094-4FFE-9320-F31364A5F44D}" dt="2022-04-20T04:26:00.072" v="184"/>
          <ac:spMkLst>
            <pc:docMk/>
            <pc:sldMk cId="2016057221" sldId="265"/>
            <ac:spMk id="19" creationId="{5CD4C046-A04C-46CC-AFA3-6B0621F628C8}"/>
          </ac:spMkLst>
        </pc:spChg>
        <pc:spChg chg="add del">
          <ac:chgData name="rituraj b" userId="d67db528869fc2fb" providerId="Windows Live" clId="Web-{0242251F-2094-4FFE-9320-F31364A5F44D}" dt="2022-04-20T04:26:00.072" v="184"/>
          <ac:spMkLst>
            <pc:docMk/>
            <pc:sldMk cId="2016057221" sldId="265"/>
            <ac:spMk id="20" creationId="{66C7A97A-A7DE-4DFB-8542-1E4BF24C7D31}"/>
          </ac:spMkLst>
        </pc:spChg>
        <pc:spChg chg="add del">
          <ac:chgData name="rituraj b" userId="d67db528869fc2fb" providerId="Windows Live" clId="Web-{0242251F-2094-4FFE-9320-F31364A5F44D}" dt="2022-04-20T04:26:02.775" v="186"/>
          <ac:spMkLst>
            <pc:docMk/>
            <pc:sldMk cId="2016057221" sldId="265"/>
            <ac:spMk id="22" creationId="{DB8424AB-D56B-4256-866A-5B54DE93C20F}"/>
          </ac:spMkLst>
        </pc:spChg>
        <pc:spChg chg="add del">
          <ac:chgData name="rituraj b" userId="d67db528869fc2fb" providerId="Windows Live" clId="Web-{0242251F-2094-4FFE-9320-F31364A5F44D}" dt="2022-04-20T04:26:02.775" v="186"/>
          <ac:spMkLst>
            <pc:docMk/>
            <pc:sldMk cId="2016057221" sldId="265"/>
            <ac:spMk id="23" creationId="{FC999C28-AD33-4EB7-A5F1-C06D10A5FDF7}"/>
          </ac:spMkLst>
        </pc:spChg>
        <pc:spChg chg="add del">
          <ac:chgData name="rituraj b" userId="d67db528869fc2fb" providerId="Windows Live" clId="Web-{0242251F-2094-4FFE-9320-F31364A5F44D}" dt="2022-04-20T04:26:02.775" v="186"/>
          <ac:spMkLst>
            <pc:docMk/>
            <pc:sldMk cId="2016057221" sldId="265"/>
            <ac:spMk id="24" creationId="{0864E5C9-52C9-4572-AC75-548B9B9C2648}"/>
          </ac:spMkLst>
        </pc:spChg>
        <pc:spChg chg="add del">
          <ac:chgData name="rituraj b" userId="d67db528869fc2fb" providerId="Windows Live" clId="Web-{0242251F-2094-4FFE-9320-F31364A5F44D}" dt="2022-04-20T04:26:02.775" v="186"/>
          <ac:spMkLst>
            <pc:docMk/>
            <pc:sldMk cId="2016057221" sldId="265"/>
            <ac:spMk id="25" creationId="{45CC6500-4DBD-4C34-BC14-2387FB483BEB}"/>
          </ac:spMkLst>
        </pc:spChg>
        <pc:spChg chg="add del">
          <ac:chgData name="rituraj b" userId="d67db528869fc2fb" providerId="Windows Live" clId="Web-{0242251F-2094-4FFE-9320-F31364A5F44D}" dt="2022-04-20T04:26:02.775" v="186"/>
          <ac:spMkLst>
            <pc:docMk/>
            <pc:sldMk cId="2016057221" sldId="265"/>
            <ac:spMk id="26" creationId="{4E34A3B6-BAD2-4156-BDC6-4736248BFDE0}"/>
          </ac:spMkLst>
        </pc:spChg>
        <pc:spChg chg="add del">
          <ac:chgData name="rituraj b" userId="d67db528869fc2fb" providerId="Windows Live" clId="Web-{0242251F-2094-4FFE-9320-F31364A5F44D}" dt="2022-04-20T04:26:07.244" v="190"/>
          <ac:spMkLst>
            <pc:docMk/>
            <pc:sldMk cId="2016057221" sldId="265"/>
            <ac:spMk id="28" creationId="{17115F77-2FAE-4CA7-9A7F-10D5F2C8F831}"/>
          </ac:spMkLst>
        </pc:spChg>
        <pc:spChg chg="add del">
          <ac:chgData name="rituraj b" userId="d67db528869fc2fb" providerId="Windows Live" clId="Web-{0242251F-2094-4FFE-9320-F31364A5F44D}" dt="2022-04-20T04:26:07.244" v="190"/>
          <ac:spMkLst>
            <pc:docMk/>
            <pc:sldMk cId="2016057221" sldId="265"/>
            <ac:spMk id="29" creationId="{5CD4C046-A04C-46CC-AFA3-6B0621F628C8}"/>
          </ac:spMkLst>
        </pc:spChg>
        <pc:spChg chg="add del">
          <ac:chgData name="rituraj b" userId="d67db528869fc2fb" providerId="Windows Live" clId="Web-{0242251F-2094-4FFE-9320-F31364A5F44D}" dt="2022-04-20T04:26:07.244" v="190"/>
          <ac:spMkLst>
            <pc:docMk/>
            <pc:sldMk cId="2016057221" sldId="265"/>
            <ac:spMk id="30" creationId="{BC512124-0D13-4ED9-80B7-52AE15B6B41F}"/>
          </ac:spMkLst>
        </pc:spChg>
        <pc:spChg chg="add del">
          <ac:chgData name="rituraj b" userId="d67db528869fc2fb" providerId="Windows Live" clId="Web-{0242251F-2094-4FFE-9320-F31364A5F44D}" dt="2022-04-20T04:26:10.620" v="192"/>
          <ac:spMkLst>
            <pc:docMk/>
            <pc:sldMk cId="2016057221" sldId="265"/>
            <ac:spMk id="32" creationId="{17115F77-2FAE-4CA7-9A7F-10D5F2C8F831}"/>
          </ac:spMkLst>
        </pc:spChg>
        <pc:spChg chg="add del">
          <ac:chgData name="rituraj b" userId="d67db528869fc2fb" providerId="Windows Live" clId="Web-{0242251F-2094-4FFE-9320-F31364A5F44D}" dt="2022-04-20T04:26:10.620" v="192"/>
          <ac:spMkLst>
            <pc:docMk/>
            <pc:sldMk cId="2016057221" sldId="265"/>
            <ac:spMk id="33" creationId="{5CD4C046-A04C-46CC-AFA3-6B0621F628C8}"/>
          </ac:spMkLst>
        </pc:spChg>
        <pc:spChg chg="add del">
          <ac:chgData name="rituraj b" userId="d67db528869fc2fb" providerId="Windows Live" clId="Web-{0242251F-2094-4FFE-9320-F31364A5F44D}" dt="2022-04-20T04:26:10.620" v="192"/>
          <ac:spMkLst>
            <pc:docMk/>
            <pc:sldMk cId="2016057221" sldId="265"/>
            <ac:spMk id="34" creationId="{D589E016-1EE1-484C-8423-012B4B78067D}"/>
          </ac:spMkLst>
        </pc:spChg>
        <pc:spChg chg="add del">
          <ac:chgData name="rituraj b" userId="d67db528869fc2fb" providerId="Windows Live" clId="Web-{0242251F-2094-4FFE-9320-F31364A5F44D}" dt="2022-04-20T04:26:10.620" v="192"/>
          <ac:spMkLst>
            <pc:docMk/>
            <pc:sldMk cId="2016057221" sldId="265"/>
            <ac:spMk id="35" creationId="{46100866-3689-418C-84D9-07C7E2435C86}"/>
          </ac:spMkLst>
        </pc:spChg>
        <pc:spChg chg="add del">
          <ac:chgData name="rituraj b" userId="d67db528869fc2fb" providerId="Windows Live" clId="Web-{0242251F-2094-4FFE-9320-F31364A5F44D}" dt="2022-04-20T04:26:26.214" v="194"/>
          <ac:spMkLst>
            <pc:docMk/>
            <pc:sldMk cId="2016057221" sldId="265"/>
            <ac:spMk id="37" creationId="{DB8424AB-D56B-4256-866A-5B54DE93C20F}"/>
          </ac:spMkLst>
        </pc:spChg>
        <pc:spChg chg="add del">
          <ac:chgData name="rituraj b" userId="d67db528869fc2fb" providerId="Windows Live" clId="Web-{0242251F-2094-4FFE-9320-F31364A5F44D}" dt="2022-04-20T04:26:26.214" v="194"/>
          <ac:spMkLst>
            <pc:docMk/>
            <pc:sldMk cId="2016057221" sldId="265"/>
            <ac:spMk id="38" creationId="{FC999C28-AD33-4EB7-A5F1-C06D10A5FDF7}"/>
          </ac:spMkLst>
        </pc:spChg>
        <pc:spChg chg="add del">
          <ac:chgData name="rituraj b" userId="d67db528869fc2fb" providerId="Windows Live" clId="Web-{0242251F-2094-4FFE-9320-F31364A5F44D}" dt="2022-04-20T04:26:26.214" v="194"/>
          <ac:spMkLst>
            <pc:docMk/>
            <pc:sldMk cId="2016057221" sldId="265"/>
            <ac:spMk id="39" creationId="{9203ABB4-7E2A-4248-9FE7-4A419AFF2F17}"/>
          </ac:spMkLst>
        </pc:spChg>
        <pc:spChg chg="add del">
          <ac:chgData name="rituraj b" userId="d67db528869fc2fb" providerId="Windows Live" clId="Web-{0242251F-2094-4FFE-9320-F31364A5F44D}" dt="2022-04-20T04:26:26.214" v="194"/>
          <ac:spMkLst>
            <pc:docMk/>
            <pc:sldMk cId="2016057221" sldId="265"/>
            <ac:spMk id="40" creationId="{3126970D-C1E5-4FB1-84E8-86CB9CED1C80}"/>
          </ac:spMkLst>
        </pc:spChg>
        <pc:spChg chg="add">
          <ac:chgData name="rituraj b" userId="d67db528869fc2fb" providerId="Windows Live" clId="Web-{0242251F-2094-4FFE-9320-F31364A5F44D}" dt="2022-04-20T04:26:26.230" v="195"/>
          <ac:spMkLst>
            <pc:docMk/>
            <pc:sldMk cId="2016057221" sldId="265"/>
            <ac:spMk id="42" creationId="{DB8424AB-D56B-4256-866A-5B54DE93C20F}"/>
          </ac:spMkLst>
        </pc:spChg>
        <pc:spChg chg="add">
          <ac:chgData name="rituraj b" userId="d67db528869fc2fb" providerId="Windows Live" clId="Web-{0242251F-2094-4FFE-9320-F31364A5F44D}" dt="2022-04-20T04:26:26.230" v="195"/>
          <ac:spMkLst>
            <pc:docMk/>
            <pc:sldMk cId="2016057221" sldId="265"/>
            <ac:spMk id="43" creationId="{FC999C28-AD33-4EB7-A5F1-C06D10A5FDF7}"/>
          </ac:spMkLst>
        </pc:spChg>
        <pc:spChg chg="add">
          <ac:chgData name="rituraj b" userId="d67db528869fc2fb" providerId="Windows Live" clId="Web-{0242251F-2094-4FFE-9320-F31364A5F44D}" dt="2022-04-20T04:26:26.230" v="195"/>
          <ac:spMkLst>
            <pc:docMk/>
            <pc:sldMk cId="2016057221" sldId="265"/>
            <ac:spMk id="44" creationId="{0864E5C9-52C9-4572-AC75-548B9B9C2648}"/>
          </ac:spMkLst>
        </pc:spChg>
        <pc:spChg chg="add">
          <ac:chgData name="rituraj b" userId="d67db528869fc2fb" providerId="Windows Live" clId="Web-{0242251F-2094-4FFE-9320-F31364A5F44D}" dt="2022-04-20T04:26:26.230" v="195"/>
          <ac:spMkLst>
            <pc:docMk/>
            <pc:sldMk cId="2016057221" sldId="265"/>
            <ac:spMk id="45" creationId="{45CC6500-4DBD-4C34-BC14-2387FB483BEB}"/>
          </ac:spMkLst>
        </pc:spChg>
        <pc:spChg chg="add">
          <ac:chgData name="rituraj b" userId="d67db528869fc2fb" providerId="Windows Live" clId="Web-{0242251F-2094-4FFE-9320-F31364A5F44D}" dt="2022-04-20T04:26:26.230" v="195"/>
          <ac:spMkLst>
            <pc:docMk/>
            <pc:sldMk cId="2016057221" sldId="265"/>
            <ac:spMk id="46" creationId="{4E34A3B6-BAD2-4156-BDC6-4736248BFDE0}"/>
          </ac:spMkLst>
        </pc:spChg>
        <pc:picChg chg="add mod ord modCrop">
          <ac:chgData name="rituraj b" userId="d67db528869fc2fb" providerId="Windows Live" clId="Web-{0242251F-2094-4FFE-9320-F31364A5F44D}" dt="2022-04-20T04:26:56.778" v="199" actId="14100"/>
          <ac:picMkLst>
            <pc:docMk/>
            <pc:sldMk cId="2016057221" sldId="265"/>
            <ac:picMk id="5" creationId="{B2BEC95B-C1A2-F935-D6A2-209F480AE13F}"/>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19549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2960392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3381804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1217935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542205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3806064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29548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2" name="Date Placeholder 1"/>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2640915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92961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3312216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dirty="0"/>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4/22/2022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551309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dirty="0"/>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4/22/2022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extLst>
      <p:ext uri="{BB962C8B-B14F-4D97-AF65-F5344CB8AC3E}">
        <p14:creationId xmlns="" xmlns:p14="http://schemas.microsoft.com/office/powerpoint/2010/main" val="21494153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stainability.stackexchange.com/questions/5635/how-different-are-small-fruits-and-vegetables-grocery-stores-from-around-the-cor"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3">
            <a:extLst>
              <a:ext uri="{FF2B5EF4-FFF2-40B4-BE49-F238E27FC236}">
                <a16:creationId xmlns="" xmlns:a16="http://schemas.microsoft.com/office/drawing/2014/main" id="{9FDD9264-A478-4B82-A891-2BEA8BF9F68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8" descr="A picture containing text, marketplace, scene, colorful&#10;&#10;Description automatically generated">
            <a:extLst>
              <a:ext uri="{FF2B5EF4-FFF2-40B4-BE49-F238E27FC236}">
                <a16:creationId xmlns="" xmlns:a16="http://schemas.microsoft.com/office/drawing/2014/main" id="{3F7AE3B3-B9A2-CD67-C567-93A50196BD18}"/>
              </a:ext>
            </a:extLst>
          </p:cNvPr>
          <p:cNvPicPr>
            <a:picLocks noChangeAspect="1"/>
          </p:cNvPicPr>
          <p:nvPr/>
        </p:nvPicPr>
        <p:blipFill rotWithShape="1">
          <a:blip r:embed="rId2">
            <a:extLst>
              <a:ext uri="{837473B0-CC2E-450A-ABE3-18F120FF3D39}">
                <a1611:picAttrSrcUrl xmlns="" xmlns:a1611="http://schemas.microsoft.com/office/drawing/2016/11/main" r:id="rId3"/>
              </a:ext>
            </a:extLst>
          </a:blip>
          <a:srcRect t="24770" r="9092" b="11"/>
          <a:stretch/>
        </p:blipFill>
        <p:spPr>
          <a:xfrm>
            <a:off x="0" y="0"/>
            <a:ext cx="12188932" cy="6858000"/>
          </a:xfrm>
          <a:prstGeom prst="rect">
            <a:avLst/>
          </a:prstGeom>
        </p:spPr>
      </p:pic>
      <p:sp>
        <p:nvSpPr>
          <p:cNvPr id="23" name="Rectangle 15">
            <a:extLst>
              <a:ext uri="{FF2B5EF4-FFF2-40B4-BE49-F238E27FC236}">
                <a16:creationId xmlns="" xmlns:a16="http://schemas.microsoft.com/office/drawing/2014/main" id="{C4D755E9-CEF5-43A7-A514-4664F25F398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44347" y="1548882"/>
            <a:ext cx="3642390" cy="876702"/>
          </a:xfrm>
        </p:spPr>
        <p:txBody>
          <a:bodyPr>
            <a:normAutofit/>
          </a:bodyPr>
          <a:lstStyle/>
          <a:p>
            <a:r>
              <a:rPr lang="en-US" sz="4800" dirty="0">
                <a:solidFill>
                  <a:schemeClr val="tx1"/>
                </a:solidFill>
                <a:cs typeface="Calibri Light"/>
              </a:rPr>
              <a:t>Raashan.com</a:t>
            </a:r>
            <a:endParaRPr lang="en-US" sz="4800" dirty="0">
              <a:solidFill>
                <a:schemeClr val="tx1"/>
              </a:solidFill>
            </a:endParaRPr>
          </a:p>
        </p:txBody>
      </p:sp>
      <p:sp>
        <p:nvSpPr>
          <p:cNvPr id="3" name="Subtitle 2"/>
          <p:cNvSpPr>
            <a:spLocks noGrp="1"/>
          </p:cNvSpPr>
          <p:nvPr>
            <p:ph type="subTitle" idx="1"/>
          </p:nvPr>
        </p:nvSpPr>
        <p:spPr>
          <a:xfrm>
            <a:off x="405342" y="2903455"/>
            <a:ext cx="3923194" cy="3030441"/>
          </a:xfrm>
        </p:spPr>
        <p:txBody>
          <a:bodyPr vert="horz" lIns="91440" tIns="45720" rIns="91440" bIns="45720" rtlCol="0" anchor="t">
            <a:noAutofit/>
          </a:bodyPr>
          <a:lstStyle/>
          <a:p>
            <a:r>
              <a:rPr lang="en-US" sz="2000" dirty="0">
                <a:ea typeface="+mn-lt"/>
                <a:cs typeface="Times New Roman" pitchFamily="18" charset="0"/>
              </a:rPr>
              <a:t>Raashan.com is </a:t>
            </a:r>
            <a:r>
              <a:rPr lang="en-US" sz="2000" b="1" dirty="0">
                <a:ea typeface="+mn-lt"/>
                <a:cs typeface="Times New Roman" pitchFamily="18" charset="0"/>
              </a:rPr>
              <a:t>an E-commerce marketplace for your daily grocery shopping</a:t>
            </a:r>
            <a:r>
              <a:rPr lang="en-US" sz="2000" dirty="0">
                <a:ea typeface="+mn-lt"/>
                <a:cs typeface="Times New Roman" pitchFamily="18" charset="0"/>
              </a:rPr>
              <a:t>. It allows you to shop from your favorite store in your neighborhood and get delivery within 90 minutes. You can shop for groceries, Fruits &amp; Vegetables, Bakery items, and with just a few taps.</a:t>
            </a:r>
            <a:endParaRPr lang="en-US" sz="2000" dirty="0">
              <a:cs typeface="Times New Roman" pitchFamily="18" charset="0"/>
            </a:endParaRPr>
          </a:p>
        </p:txBody>
      </p:sp>
      <p:sp>
        <p:nvSpPr>
          <p:cNvPr id="24" name="Rectangle 17">
            <a:extLst>
              <a:ext uri="{FF2B5EF4-FFF2-40B4-BE49-F238E27FC236}">
                <a16:creationId xmlns="" xmlns:a16="http://schemas.microsoft.com/office/drawing/2014/main" id="{2BF879CD-ED15-450F-B829-699C694D2E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a:extLst>
              <a:ext uri="{FF2B5EF4-FFF2-40B4-BE49-F238E27FC236}">
                <a16:creationId xmlns="" xmlns:a16="http://schemas.microsoft.com/office/drawing/2014/main" id="{4D0A36A0-4A79-A58D-EB80-8F9A8B1230D7}"/>
              </a:ext>
            </a:extLst>
          </p:cNvPr>
          <p:cNvSpPr txBox="1"/>
          <p:nvPr/>
        </p:nvSpPr>
        <p:spPr>
          <a:xfrm>
            <a:off x="9811378" y="6657944"/>
            <a:ext cx="237757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 xmlns:p14="http://schemas.microsoft.com/office/powerpoint/2010/main" val="109857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Solution</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r>
              <a:rPr lang="en-US" sz="2200" dirty="0">
                <a:solidFill>
                  <a:schemeClr val="tx1"/>
                </a:solidFill>
              </a:rPr>
              <a:t>Proposed system will be an online grocery shopping website where products will be stored in an SQLite database and will be displayed on a webpage. New Products will be popped from the database and displayed on the homepage.</a:t>
            </a:r>
          </a:p>
          <a:p>
            <a:r>
              <a:rPr lang="en-US" sz="2200" dirty="0">
                <a:solidFill>
                  <a:schemeClr val="tx1"/>
                </a:solidFill>
              </a:rPr>
              <a:t>Admin can make product entries, control product management flow, view order, and track status entries.</a:t>
            </a: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Users</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pPr fontAlgn="base"/>
            <a:r>
              <a:rPr lang="en-US" sz="2200" dirty="0">
                <a:solidFill>
                  <a:schemeClr val="tx1"/>
                </a:solidFill>
              </a:rPr>
              <a:t>General public </a:t>
            </a:r>
          </a:p>
          <a:p>
            <a:pPr fontAlgn="base"/>
            <a:r>
              <a:rPr lang="en-US" sz="2200" dirty="0">
                <a:solidFill>
                  <a:schemeClr val="tx1"/>
                </a:solidFill>
              </a:rPr>
              <a:t>Household workers </a:t>
            </a:r>
          </a:p>
          <a:p>
            <a:pPr fontAlgn="base"/>
            <a:r>
              <a:rPr lang="en-US" sz="2200" dirty="0">
                <a:solidFill>
                  <a:schemeClr val="tx1"/>
                </a:solidFill>
              </a:rPr>
              <a:t>Restaurants</a:t>
            </a: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Requirements</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576873" y="3169037"/>
            <a:ext cx="9007369" cy="2920865"/>
          </a:xfrm>
        </p:spPr>
        <p:txBody>
          <a:bodyPr>
            <a:noAutofit/>
          </a:bodyPr>
          <a:lstStyle/>
          <a:p>
            <a:r>
              <a:rPr lang="en-US" sz="2200" dirty="0">
                <a:solidFill>
                  <a:schemeClr val="tx1"/>
                </a:solidFill>
              </a:rPr>
              <a:t>Key factors for grocery Delivery </a:t>
            </a:r>
            <a:r>
              <a:rPr lang="en-US" sz="2200" dirty="0" smtClean="0">
                <a:solidFill>
                  <a:schemeClr val="tx1"/>
                </a:solidFill>
              </a:rPr>
              <a:t>System:</a:t>
            </a:r>
          </a:p>
          <a:p>
            <a:pPr>
              <a:buNone/>
            </a:pPr>
            <a:r>
              <a:rPr lang="en-US" sz="2200" dirty="0" smtClean="0">
                <a:solidFill>
                  <a:schemeClr val="tx1"/>
                </a:solidFill>
              </a:rPr>
              <a:t>1.  Login Module (Admin and User)</a:t>
            </a:r>
          </a:p>
          <a:p>
            <a:pPr>
              <a:buNone/>
            </a:pPr>
            <a:r>
              <a:rPr lang="en-US" sz="2200" dirty="0" smtClean="0">
                <a:solidFill>
                  <a:schemeClr val="tx1"/>
                </a:solidFill>
              </a:rPr>
              <a:t>2.  Track </a:t>
            </a:r>
            <a:r>
              <a:rPr lang="en-US" sz="2200" dirty="0">
                <a:solidFill>
                  <a:schemeClr val="tx1"/>
                </a:solidFill>
              </a:rPr>
              <a:t>&amp; Manage Customer </a:t>
            </a:r>
            <a:r>
              <a:rPr lang="en-US" sz="2200" dirty="0" smtClean="0">
                <a:solidFill>
                  <a:schemeClr val="tx1"/>
                </a:solidFill>
              </a:rPr>
              <a:t>Problems</a:t>
            </a:r>
          </a:p>
          <a:p>
            <a:pPr>
              <a:buNone/>
            </a:pPr>
            <a:r>
              <a:rPr lang="en-US" sz="2200" dirty="0" smtClean="0">
                <a:solidFill>
                  <a:schemeClr val="tx1"/>
                </a:solidFill>
              </a:rPr>
              <a:t>3.  Create a Customer Problem Report</a:t>
            </a:r>
          </a:p>
          <a:p>
            <a:pPr>
              <a:buNone/>
            </a:pPr>
            <a:r>
              <a:rPr lang="en-US" sz="2200" dirty="0" smtClean="0">
                <a:solidFill>
                  <a:schemeClr val="tx1"/>
                </a:solidFill>
              </a:rPr>
              <a:t>4.  Apply </a:t>
            </a:r>
            <a:r>
              <a:rPr lang="en-US" sz="2200" dirty="0">
                <a:solidFill>
                  <a:schemeClr val="tx1"/>
                </a:solidFill>
              </a:rPr>
              <a:t>to price </a:t>
            </a:r>
            <a:endParaRPr lang="en-US" sz="2200" dirty="0" smtClean="0">
              <a:solidFill>
                <a:schemeClr val="tx1"/>
              </a:solidFill>
            </a:endParaRPr>
          </a:p>
          <a:p>
            <a:pPr>
              <a:buNone/>
            </a:pPr>
            <a:r>
              <a:rPr lang="en-US" sz="2200" dirty="0" smtClean="0">
                <a:solidFill>
                  <a:schemeClr val="tx1"/>
                </a:solidFill>
              </a:rPr>
              <a:t>5.  Administrative </a:t>
            </a:r>
            <a:r>
              <a:rPr lang="en-US" sz="2200" dirty="0">
                <a:solidFill>
                  <a:schemeClr val="tx1"/>
                </a:solidFill>
              </a:rPr>
              <a:t>functions</a:t>
            </a:r>
          </a:p>
          <a:p>
            <a:pPr>
              <a:buNone/>
            </a:pPr>
            <a:r>
              <a:rPr lang="en-US" sz="2200" dirty="0">
                <a:solidFill>
                  <a:schemeClr val="tx1"/>
                </a:solidFill>
              </a:rPr>
              <a:t/>
            </a:r>
            <a:br>
              <a:rPr lang="en-US" sz="2200" dirty="0">
                <a:solidFill>
                  <a:schemeClr val="tx1"/>
                </a:solidFill>
              </a:rPr>
            </a:br>
            <a:r>
              <a:rPr lang="en-US" sz="2200" dirty="0">
                <a:solidFill>
                  <a:schemeClr val="tx1"/>
                </a:solidFill>
              </a:rPr>
              <a:t/>
            </a:r>
            <a:br>
              <a:rPr lang="en-US" sz="2200" dirty="0">
                <a:solidFill>
                  <a:schemeClr val="tx1"/>
                </a:solidFill>
              </a:rPr>
            </a:br>
            <a:endParaRPr lang="en-US" sz="2200" dirty="0">
              <a:solidFill>
                <a:schemeClr val="tx1"/>
              </a:solidFill>
            </a:endParaRP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 dirty="0">
                <a:solidFill>
                  <a:schemeClr val="tx1"/>
                </a:solidFill>
              </a:rPr>
              <a:t>Tools Used</a:t>
            </a:r>
            <a:endParaRPr lang="en-US" dirty="0">
              <a:solidFill>
                <a:schemeClr val="tx1"/>
              </a:solidFill>
            </a:endParaRP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pPr fontAlgn="base"/>
            <a:r>
              <a:rPr lang="en-US" sz="2200" dirty="0">
                <a:solidFill>
                  <a:schemeClr val="tx1"/>
                </a:solidFill>
              </a:rPr>
              <a:t>Python</a:t>
            </a:r>
          </a:p>
          <a:p>
            <a:pPr fontAlgn="base"/>
            <a:r>
              <a:rPr lang="en-US" sz="2200" dirty="0">
                <a:solidFill>
                  <a:schemeClr val="tx1"/>
                </a:solidFill>
              </a:rPr>
              <a:t>Flask</a:t>
            </a:r>
          </a:p>
          <a:p>
            <a:pPr fontAlgn="base"/>
            <a:r>
              <a:rPr lang="en-US" sz="2200" dirty="0">
                <a:solidFill>
                  <a:schemeClr val="tx1"/>
                </a:solidFill>
              </a:rPr>
              <a:t>HTML5</a:t>
            </a:r>
          </a:p>
          <a:p>
            <a:pPr fontAlgn="base"/>
            <a:r>
              <a:rPr lang="en-US" sz="2200" smtClean="0">
                <a:solidFill>
                  <a:schemeClr val="tx1"/>
                </a:solidFill>
              </a:rPr>
              <a:t>Robot</a:t>
            </a:r>
            <a:endParaRPr lang="en-US" sz="2200" dirty="0">
              <a:solidFill>
                <a:schemeClr val="tx1"/>
              </a:solidFill>
            </a:endParaRPr>
          </a:p>
          <a:p>
            <a:pPr fontAlgn="base"/>
            <a:r>
              <a:rPr lang="en-US" sz="2200" dirty="0">
                <a:solidFill>
                  <a:schemeClr val="tx1"/>
                </a:solidFill>
              </a:rPr>
              <a:t>CSS</a:t>
            </a:r>
          </a:p>
          <a:p>
            <a:pPr fontAlgn="base"/>
            <a:r>
              <a:rPr lang="en-US" sz="2200" dirty="0">
                <a:solidFill>
                  <a:schemeClr val="tx1"/>
                </a:solidFill>
              </a:rPr>
              <a:t>SQLite3</a:t>
            </a: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5739E7-CC04-C28E-2C0C-D113EE2D669C}"/>
              </a:ext>
            </a:extLst>
          </p:cNvPr>
          <p:cNvSpPr>
            <a:spLocks noGrp="1"/>
          </p:cNvSpPr>
          <p:nvPr>
            <p:ph type="title"/>
          </p:nvPr>
        </p:nvSpPr>
        <p:spPr>
          <a:xfrm>
            <a:off x="0" y="764771"/>
            <a:ext cx="3458095" cy="5345084"/>
          </a:xfrm>
          <a:solidFill>
            <a:schemeClr val="accent3"/>
          </a:solidFill>
        </p:spPr>
        <p:txBody>
          <a:bodyPr/>
          <a:lstStyle/>
          <a:p>
            <a:pPr algn="ctr"/>
            <a:r>
              <a:rPr lang="en-US" dirty="0">
                <a:solidFill>
                  <a:schemeClr val="tx1"/>
                </a:solidFill>
              </a:rPr>
              <a:t>Architecture</a:t>
            </a:r>
            <a:br>
              <a:rPr lang="en-US" dirty="0">
                <a:solidFill>
                  <a:schemeClr val="tx1"/>
                </a:solidFill>
              </a:rPr>
            </a:br>
            <a:r>
              <a:rPr lang="en-US" dirty="0">
                <a:solidFill>
                  <a:schemeClr val="tx1"/>
                </a:solidFill>
              </a:rPr>
              <a:t>Diagram</a:t>
            </a:r>
          </a:p>
        </p:txBody>
      </p:sp>
      <p:pic>
        <p:nvPicPr>
          <p:cNvPr id="54" name="Content Placeholder 53">
            <a:extLst>
              <a:ext uri="{FF2B5EF4-FFF2-40B4-BE49-F238E27FC236}">
                <a16:creationId xmlns="" xmlns:a16="http://schemas.microsoft.com/office/drawing/2014/main" id="{E940A9F1-BB22-4E53-878A-A9FB95EE7814}"/>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4336143" y="863600"/>
            <a:ext cx="6380390" cy="5121275"/>
          </a:xfrm>
        </p:spPr>
      </p:pic>
      <p:cxnSp>
        <p:nvCxnSpPr>
          <p:cNvPr id="27" name="Straight Connector 26">
            <a:extLst>
              <a:ext uri="{FF2B5EF4-FFF2-40B4-BE49-F238E27FC236}">
                <a16:creationId xmlns="" xmlns:a16="http://schemas.microsoft.com/office/drawing/2014/main" id="{5F2312AE-3F99-4147-AF87-4E4A80B755A7}"/>
              </a:ext>
            </a:extLst>
          </p:cNvPr>
          <p:cNvCxnSpPr/>
          <p:nvPr/>
        </p:nvCxnSpPr>
        <p:spPr>
          <a:xfrm flipV="1">
            <a:off x="3495675" y="2495550"/>
            <a:ext cx="28575" cy="9525"/>
          </a:xfrm>
          <a:prstGeom prst="line">
            <a:avLst/>
          </a:prstGeom>
        </p:spPr>
        <p:style>
          <a:lnRef idx="1">
            <a:schemeClr val="accent1"/>
          </a:lnRef>
          <a:fillRef idx="0">
            <a:schemeClr val="accent1"/>
          </a:fillRef>
          <a:effectRef idx="0">
            <a:schemeClr val="accent1"/>
          </a:effectRef>
          <a:fontRef idx="minor">
            <a:schemeClr val="tx1"/>
          </a:fontRef>
        </p:style>
      </p:cxnSp>
      <p:sp>
        <p:nvSpPr>
          <p:cNvPr id="46" name="Rectangle 51">
            <a:extLst>
              <a:ext uri="{FF2B5EF4-FFF2-40B4-BE49-F238E27FC236}">
                <a16:creationId xmlns="" xmlns:a16="http://schemas.microsoft.com/office/drawing/2014/main" id="{C186F72E-3F09-4B3D-AE59-2F323DE4DCBD}"/>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 xmlns:p14="http://schemas.microsoft.com/office/powerpoint/2010/main" val="36694663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5739E7-CC04-C28E-2C0C-D113EE2D669C}"/>
              </a:ext>
            </a:extLst>
          </p:cNvPr>
          <p:cNvSpPr>
            <a:spLocks noGrp="1"/>
          </p:cNvSpPr>
          <p:nvPr>
            <p:ph type="title"/>
          </p:nvPr>
        </p:nvSpPr>
        <p:spPr>
          <a:xfrm>
            <a:off x="0" y="764771"/>
            <a:ext cx="3441469" cy="5345084"/>
          </a:xfrm>
          <a:solidFill>
            <a:schemeClr val="accent3"/>
          </a:solidFill>
        </p:spPr>
        <p:txBody>
          <a:bodyPr/>
          <a:lstStyle/>
          <a:p>
            <a:pPr algn="ctr"/>
            <a:r>
              <a:rPr lang="en-US" dirty="0">
                <a:solidFill>
                  <a:schemeClr val="tx1"/>
                </a:solidFill>
              </a:rPr>
              <a:t>Use-Case </a:t>
            </a:r>
            <a:br>
              <a:rPr lang="en-US" dirty="0">
                <a:solidFill>
                  <a:schemeClr val="tx1"/>
                </a:solidFill>
              </a:rPr>
            </a:br>
            <a:r>
              <a:rPr lang="en-US" dirty="0">
                <a:solidFill>
                  <a:schemeClr val="tx1"/>
                </a:solidFill>
              </a:rPr>
              <a:t>Diagram</a:t>
            </a:r>
          </a:p>
        </p:txBody>
      </p:sp>
      <p:pic>
        <p:nvPicPr>
          <p:cNvPr id="1027" name="Picture 3" descr="C:\Harman project\diags\Use case dia.jpg"/>
          <p:cNvPicPr>
            <a:picLocks noChangeAspect="1" noChangeArrowheads="1"/>
          </p:cNvPicPr>
          <p:nvPr/>
        </p:nvPicPr>
        <p:blipFill>
          <a:blip r:embed="rId2"/>
          <a:srcRect/>
          <a:stretch>
            <a:fillRect/>
          </a:stretch>
        </p:blipFill>
        <p:spPr bwMode="auto">
          <a:xfrm>
            <a:off x="3554459" y="1020618"/>
            <a:ext cx="8110515" cy="5072611"/>
          </a:xfrm>
          <a:prstGeom prst="rect">
            <a:avLst/>
          </a:prstGeom>
          <a:noFill/>
        </p:spPr>
      </p:pic>
    </p:spTree>
    <p:extLst>
      <p:ext uri="{BB962C8B-B14F-4D97-AF65-F5344CB8AC3E}">
        <p14:creationId xmlns="" xmlns:p14="http://schemas.microsoft.com/office/powerpoint/2010/main" val="17975091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748145"/>
            <a:ext cx="3466407" cy="5353397"/>
          </a:xfrm>
          <a:solidFill>
            <a:schemeClr val="accent3"/>
          </a:solidFill>
        </p:spPr>
        <p:txBody>
          <a:bodyPr/>
          <a:lstStyle/>
          <a:p>
            <a:r>
              <a:rPr lang="en-US" dirty="0" smtClean="0">
                <a:solidFill>
                  <a:schemeClr val="tx1"/>
                </a:solidFill>
              </a:rPr>
              <a:t>Class Diagram</a:t>
            </a:r>
            <a:endParaRPr lang="en-US" dirty="0">
              <a:solidFill>
                <a:schemeClr val="tx1"/>
              </a:solidFill>
            </a:endParaRPr>
          </a:p>
        </p:txBody>
      </p:sp>
      <p:pic>
        <p:nvPicPr>
          <p:cNvPr id="2050" name="Picture 2" descr="C:\Users\sunil\Downloads\WhatsApp Image 2022-04-22 at 9.31.50 AM.jpeg"/>
          <p:cNvPicPr>
            <a:picLocks noGrp="1" noChangeAspect="1" noChangeArrowheads="1"/>
          </p:cNvPicPr>
          <p:nvPr>
            <p:ph idx="1"/>
          </p:nvPr>
        </p:nvPicPr>
        <p:blipFill>
          <a:blip r:embed="rId2"/>
          <a:srcRect/>
          <a:stretch>
            <a:fillRect/>
          </a:stretch>
        </p:blipFill>
        <p:spPr bwMode="auto">
          <a:xfrm>
            <a:off x="3868738" y="1168644"/>
            <a:ext cx="7315200" cy="4511187"/>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5739E7-CC04-C28E-2C0C-D113EE2D669C}"/>
              </a:ext>
            </a:extLst>
          </p:cNvPr>
          <p:cNvSpPr>
            <a:spLocks noGrp="1"/>
          </p:cNvSpPr>
          <p:nvPr>
            <p:ph type="title"/>
          </p:nvPr>
        </p:nvSpPr>
        <p:spPr>
          <a:xfrm>
            <a:off x="0" y="773084"/>
            <a:ext cx="3458095" cy="5328457"/>
          </a:xfrm>
          <a:solidFill>
            <a:schemeClr val="accent3"/>
          </a:solidFill>
          <a:ln>
            <a:solidFill>
              <a:schemeClr val="accent3"/>
            </a:solidFill>
          </a:ln>
        </p:spPr>
        <p:txBody>
          <a:bodyPr/>
          <a:lstStyle/>
          <a:p>
            <a:pPr algn="ctr"/>
            <a:r>
              <a:rPr lang="en-US" dirty="0">
                <a:solidFill>
                  <a:schemeClr val="tx1"/>
                </a:solidFill>
              </a:rPr>
              <a:t>Advantages/ Benefits</a:t>
            </a:r>
          </a:p>
        </p:txBody>
      </p:sp>
      <p:sp>
        <p:nvSpPr>
          <p:cNvPr id="3" name="Content Placeholder 2">
            <a:extLst>
              <a:ext uri="{FF2B5EF4-FFF2-40B4-BE49-F238E27FC236}">
                <a16:creationId xmlns="" xmlns:a16="http://schemas.microsoft.com/office/drawing/2014/main" id="{EC746E4F-345F-2F68-FE50-850137D419AF}"/>
              </a:ext>
            </a:extLst>
          </p:cNvPr>
          <p:cNvSpPr>
            <a:spLocks noGrp="1"/>
          </p:cNvSpPr>
          <p:nvPr>
            <p:ph idx="1"/>
          </p:nvPr>
        </p:nvSpPr>
        <p:spPr/>
        <p:txBody>
          <a:bodyPr>
            <a:normAutofit/>
          </a:bodyPr>
          <a:lstStyle/>
          <a:p>
            <a:r>
              <a:rPr lang="en-US" sz="2200" dirty="0">
                <a:solidFill>
                  <a:schemeClr val="tx1"/>
                </a:solidFill>
              </a:rPr>
              <a:t>It saves time and energy – you don't have to waste your time going to stores, dealing with the crowd, and standing in lines.</a:t>
            </a:r>
          </a:p>
          <a:p>
            <a:r>
              <a:rPr lang="en-US" sz="2200" dirty="0">
                <a:solidFill>
                  <a:schemeClr val="tx1"/>
                </a:solidFill>
              </a:rPr>
              <a:t>24/7 availability – online grocery stores are open round the clock 24/7. The availability of online stores gives you the freedom to shop at your own convenience</a:t>
            </a:r>
          </a:p>
          <a:p>
            <a:r>
              <a:rPr lang="en-US" sz="2200" dirty="0">
                <a:solidFill>
                  <a:schemeClr val="tx1"/>
                </a:solidFill>
              </a:rPr>
              <a:t>Variety – another advantage of e-grocery is variety. You can visit many stores to find the same selection.</a:t>
            </a:r>
          </a:p>
          <a:p>
            <a:r>
              <a:rPr lang="en-US" sz="2200" dirty="0">
                <a:solidFill>
                  <a:schemeClr val="tx1"/>
                </a:solidFill>
              </a:rPr>
              <a:t>Comparison of prices – it allows you to easily check prices and compare with just a few clicks</a:t>
            </a:r>
          </a:p>
          <a:p>
            <a:r>
              <a:rPr lang="en-US" sz="2200" dirty="0">
                <a:solidFill>
                  <a:schemeClr val="tx1"/>
                </a:solidFill>
              </a:rPr>
              <a:t>Customers are usually satisfied - nowadays shopping online is very reliable. customers can give feedback and reviews.</a:t>
            </a:r>
          </a:p>
        </p:txBody>
      </p:sp>
    </p:spTree>
    <p:extLst>
      <p:ext uri="{BB962C8B-B14F-4D97-AF65-F5344CB8AC3E}">
        <p14:creationId xmlns="" xmlns:p14="http://schemas.microsoft.com/office/powerpoint/2010/main" val="22895233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 xmlns:a16="http://schemas.microsoft.com/office/drawing/2014/main" id="{696A55C8-89F1-439D-863D-E208C0AC88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text, marketplace, scene, fruit&#10;&#10;Description automatically generated">
            <a:extLst>
              <a:ext uri="{FF2B5EF4-FFF2-40B4-BE49-F238E27FC236}">
                <a16:creationId xmlns="" xmlns:a16="http://schemas.microsoft.com/office/drawing/2014/main" id="{C533F41A-C289-0515-AE39-311601526FA6}"/>
              </a:ext>
            </a:extLst>
          </p:cNvPr>
          <p:cNvPicPr>
            <a:picLocks noChangeAspect="1"/>
          </p:cNvPicPr>
          <p:nvPr/>
        </p:nvPicPr>
        <p:blipFill rotWithShape="1">
          <a:blip r:embed="rId2"/>
          <a:srcRect t="2970" r="35370" b="6121"/>
          <a:stretch/>
        </p:blipFill>
        <p:spPr>
          <a:xfrm>
            <a:off x="7958" y="9994"/>
            <a:ext cx="12188932" cy="6858000"/>
          </a:xfrm>
          <a:prstGeom prst="rect">
            <a:avLst/>
          </a:prstGeom>
        </p:spPr>
      </p:pic>
      <p:sp>
        <p:nvSpPr>
          <p:cNvPr id="16" name="Rectangle 15">
            <a:extLst>
              <a:ext uri="{FF2B5EF4-FFF2-40B4-BE49-F238E27FC236}">
                <a16:creationId xmlns="" xmlns:a16="http://schemas.microsoft.com/office/drawing/2014/main" id="{E4A1FD7E-EAEC-40B9-B75B-432F9DA75BA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7052486" cy="53340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3A7F61A6-95AF-992C-E09E-A1D7E5B3E6C7}"/>
              </a:ext>
            </a:extLst>
          </p:cNvPr>
          <p:cNvSpPr>
            <a:spLocks noGrp="1"/>
          </p:cNvSpPr>
          <p:nvPr>
            <p:ph type="title"/>
          </p:nvPr>
        </p:nvSpPr>
        <p:spPr>
          <a:xfrm>
            <a:off x="289248" y="1123837"/>
            <a:ext cx="6451110" cy="1255469"/>
          </a:xfrm>
        </p:spPr>
        <p:txBody>
          <a:bodyPr>
            <a:normAutofit/>
          </a:bodyPr>
          <a:lstStyle/>
          <a:p>
            <a:pPr algn="ctr"/>
            <a:r>
              <a:rPr lang="en-US" dirty="0">
                <a:solidFill>
                  <a:schemeClr val="tx1"/>
                </a:solidFill>
              </a:rPr>
              <a:t>Challenges Of  e-Grocery</a:t>
            </a:r>
          </a:p>
        </p:txBody>
      </p:sp>
      <p:sp>
        <p:nvSpPr>
          <p:cNvPr id="9" name="Content Placeholder 8">
            <a:extLst>
              <a:ext uri="{FF2B5EF4-FFF2-40B4-BE49-F238E27FC236}">
                <a16:creationId xmlns="" xmlns:a16="http://schemas.microsoft.com/office/drawing/2014/main" id="{4A709D19-B68F-0FB5-2AA2-94A398BCC448}"/>
              </a:ext>
            </a:extLst>
          </p:cNvPr>
          <p:cNvSpPr>
            <a:spLocks noGrp="1"/>
          </p:cNvSpPr>
          <p:nvPr>
            <p:ph idx="1"/>
          </p:nvPr>
        </p:nvSpPr>
        <p:spPr>
          <a:xfrm>
            <a:off x="289248" y="2668555"/>
            <a:ext cx="6633989" cy="2800150"/>
          </a:xfrm>
        </p:spPr>
        <p:txBody>
          <a:bodyPr vert="horz" lIns="91440" tIns="45720" rIns="91440" bIns="45720" rtlCol="0" anchor="t">
            <a:noAutofit/>
          </a:bodyPr>
          <a:lstStyle/>
          <a:p>
            <a:pPr marL="0" indent="0">
              <a:buNone/>
            </a:pPr>
            <a:r>
              <a:rPr lang="en-US" sz="2200" dirty="0">
                <a:solidFill>
                  <a:srgbClr val="FFFFFF"/>
                </a:solidFill>
                <a:cs typeface="Courier New" pitchFamily="49" charset="0"/>
              </a:rPr>
              <a:t>1. Less control over freshness and quality when shopping online.</a:t>
            </a:r>
          </a:p>
          <a:p>
            <a:pPr marL="0" indent="0">
              <a:buNone/>
            </a:pPr>
            <a:r>
              <a:rPr lang="en-US" sz="2200" dirty="0">
                <a:solidFill>
                  <a:srgbClr val="FFFFFF"/>
                </a:solidFill>
                <a:cs typeface="Courier New" pitchFamily="49" charset="0"/>
              </a:rPr>
              <a:t>2. Delivery Issues – delivery charges must vary low and high according to the location.</a:t>
            </a:r>
          </a:p>
          <a:p>
            <a:pPr marL="0" indent="0">
              <a:buNone/>
            </a:pPr>
            <a:r>
              <a:rPr lang="en-US" sz="2200" dirty="0">
                <a:solidFill>
                  <a:srgbClr val="FFFFFF"/>
                </a:solidFill>
                <a:cs typeface="Courier New" pitchFamily="49" charset="0"/>
              </a:rPr>
              <a:t>3. The anonymity of online shopping - you won't have human interaction except for the delivery person.</a:t>
            </a:r>
          </a:p>
        </p:txBody>
      </p:sp>
      <p:sp>
        <p:nvSpPr>
          <p:cNvPr id="18" name="Rectangle 17">
            <a:extLst>
              <a:ext uri="{FF2B5EF4-FFF2-40B4-BE49-F238E27FC236}">
                <a16:creationId xmlns="" xmlns:a16="http://schemas.microsoft.com/office/drawing/2014/main" id="{AC88629E-396B-4C99-B284-F30AABDF2E1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 xmlns:a16="http://schemas.microsoft.com/office/drawing/2014/main" id="{C24A52EB-3006-9CF3-6491-08ACCD826E8A}"/>
              </a:ext>
            </a:extLst>
          </p:cNvPr>
          <p:cNvSpPr txBox="1"/>
          <p:nvPr/>
        </p:nvSpPr>
        <p:spPr>
          <a:xfrm>
            <a:off x="4359275" y="50260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 xmlns:p14="http://schemas.microsoft.com/office/powerpoint/2010/main" val="1688684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DB8424AB-D56B-4256-866A-5B54DE93C2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 xmlns:a16="http://schemas.microsoft.com/office/drawing/2014/main" id="{FC999C28-AD33-4EB7-A5F1-C06D10A5FD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3" name="Rectangle 12">
            <a:extLst>
              <a:ext uri="{FF2B5EF4-FFF2-40B4-BE49-F238E27FC236}">
                <a16:creationId xmlns="" xmlns:a16="http://schemas.microsoft.com/office/drawing/2014/main" id="{0864E5C9-52C9-4572-AC75-548B9B9C26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45CC6500-4DBD-4C34-BC14-2387FB483B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889DA7B3-BDA4-2A40-C82D-9A9B552DD217}"/>
              </a:ext>
            </a:extLst>
          </p:cNvPr>
          <p:cNvSpPr>
            <a:spLocks noGrp="1"/>
          </p:cNvSpPr>
          <p:nvPr>
            <p:ph type="title"/>
          </p:nvPr>
        </p:nvSpPr>
        <p:spPr>
          <a:xfrm>
            <a:off x="-13747" y="2477116"/>
            <a:ext cx="4655976" cy="1894624"/>
          </a:xfrm>
        </p:spPr>
        <p:txBody>
          <a:bodyPr vert="horz" lIns="91440" tIns="45720" rIns="91440" bIns="45720" rtlCol="0" anchor="b">
            <a:normAutofit/>
          </a:bodyPr>
          <a:lstStyle/>
          <a:p>
            <a:pPr algn="ctr"/>
            <a:r>
              <a:rPr lang="en-US" spc="-100" dirty="0">
                <a:solidFill>
                  <a:schemeClr val="tx1"/>
                </a:solidFill>
              </a:rPr>
              <a:t>Key Challenges in Operating the e-Grocery Model</a:t>
            </a:r>
          </a:p>
        </p:txBody>
      </p:sp>
      <p:sp>
        <p:nvSpPr>
          <p:cNvPr id="17" name="Rectangle 16">
            <a:extLst>
              <a:ext uri="{FF2B5EF4-FFF2-40B4-BE49-F238E27FC236}">
                <a16:creationId xmlns="" xmlns:a16="http://schemas.microsoft.com/office/drawing/2014/main" id="{4E34A3B6-BAD2-4156-BDC6-4736248BFD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196" name="Picture 4" descr="Quick commerce: pioneering the next generation of delivery – Delivery Hero"/>
          <p:cNvPicPr>
            <a:picLocks noChangeAspect="1" noChangeArrowheads="1"/>
          </p:cNvPicPr>
          <p:nvPr/>
        </p:nvPicPr>
        <p:blipFill>
          <a:blip r:embed="rId2" cstate="print"/>
          <a:srcRect/>
          <a:stretch>
            <a:fillRect/>
          </a:stretch>
        </p:blipFill>
        <p:spPr bwMode="auto">
          <a:xfrm>
            <a:off x="5368222" y="1833047"/>
            <a:ext cx="5762519" cy="3414828"/>
          </a:xfrm>
          <a:prstGeom prst="rect">
            <a:avLst/>
          </a:prstGeom>
          <a:noFill/>
        </p:spPr>
      </p:pic>
    </p:spTree>
    <p:extLst>
      <p:ext uri="{BB962C8B-B14F-4D97-AF65-F5344CB8AC3E}">
        <p14:creationId xmlns="" xmlns:p14="http://schemas.microsoft.com/office/powerpoint/2010/main" val="10018939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Batch 3 Team 1</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smtClean="0">
                <a:solidFill>
                  <a:schemeClr val="tx1"/>
                </a:solidFill>
              </a:rPr>
              <a:t>MEMBERS : NEETIKA VYAS</a:t>
            </a:r>
          </a:p>
          <a:p>
            <a:pPr marL="0" indent="0">
              <a:buNone/>
            </a:pPr>
            <a:r>
              <a:rPr lang="en-US" dirty="0" smtClean="0">
                <a:solidFill>
                  <a:schemeClr val="tx1"/>
                </a:solidFill>
              </a:rPr>
              <a:t>                          : NEHAL SAINI</a:t>
            </a:r>
          </a:p>
          <a:p>
            <a:pPr marL="0" indent="0">
              <a:buNone/>
            </a:pPr>
            <a:r>
              <a:rPr lang="en-US" dirty="0" smtClean="0">
                <a:solidFill>
                  <a:schemeClr val="tx1"/>
                </a:solidFill>
              </a:rPr>
              <a:t>                          : RAMAN DAHIYA</a:t>
            </a:r>
          </a:p>
          <a:p>
            <a:pPr marL="0" indent="0">
              <a:buNone/>
            </a:pPr>
            <a:r>
              <a:rPr lang="en-US" dirty="0" smtClean="0">
                <a:solidFill>
                  <a:schemeClr val="tx1"/>
                </a:solidFill>
              </a:rPr>
              <a:t>                          : RITURAJ BAILWAL</a:t>
            </a:r>
          </a:p>
          <a:p>
            <a:pPr marL="0" indent="0">
              <a:buNone/>
            </a:pPr>
            <a:r>
              <a:rPr lang="en-US" dirty="0" smtClean="0">
                <a:solidFill>
                  <a:schemeClr val="tx1"/>
                </a:solidFill>
              </a:rPr>
              <a:t>                          : SWAPNIL KUMAR</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9">
            <a:extLst>
              <a:ext uri="{FF2B5EF4-FFF2-40B4-BE49-F238E27FC236}">
                <a16:creationId xmlns="" xmlns:a16="http://schemas.microsoft.com/office/drawing/2014/main" id="{4F645BF8-7885-4398-80BC-4C0DF24F5C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11">
            <a:extLst>
              <a:ext uri="{FF2B5EF4-FFF2-40B4-BE49-F238E27FC236}">
                <a16:creationId xmlns="" xmlns:a16="http://schemas.microsoft.com/office/drawing/2014/main" id="{3212FB65-CD2B-4005-B910-132DCE19FCC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13">
            <a:extLst>
              <a:ext uri="{FF2B5EF4-FFF2-40B4-BE49-F238E27FC236}">
                <a16:creationId xmlns="" xmlns:a16="http://schemas.microsoft.com/office/drawing/2014/main" id="{681577AD-DA5F-48B3-8FB9-5199BA9EE68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5350"/>
            <a:ext cx="4642228" cy="5330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2A7D6F5B-A80E-447F-2DAA-544335192BD9}"/>
              </a:ext>
            </a:extLst>
          </p:cNvPr>
          <p:cNvSpPr>
            <a:spLocks noGrp="1"/>
          </p:cNvSpPr>
          <p:nvPr>
            <p:ph type="title"/>
          </p:nvPr>
        </p:nvSpPr>
        <p:spPr>
          <a:xfrm>
            <a:off x="289249" y="1123837"/>
            <a:ext cx="4016116" cy="1255469"/>
          </a:xfrm>
        </p:spPr>
        <p:txBody>
          <a:bodyPr vert="horz" lIns="91440" tIns="45720" rIns="91440" bIns="45720" rtlCol="0" anchor="ctr">
            <a:normAutofit/>
          </a:bodyPr>
          <a:lstStyle/>
          <a:p>
            <a:pPr algn="ctr"/>
            <a:r>
              <a:rPr lang="en-US" sz="3600" dirty="0">
                <a:solidFill>
                  <a:schemeClr val="tx1"/>
                </a:solidFill>
              </a:rPr>
              <a:t>Login</a:t>
            </a:r>
          </a:p>
        </p:txBody>
      </p:sp>
      <p:sp>
        <p:nvSpPr>
          <p:cNvPr id="4" name="Text Placeholder 3">
            <a:extLst>
              <a:ext uri="{FF2B5EF4-FFF2-40B4-BE49-F238E27FC236}">
                <a16:creationId xmlns="" xmlns:a16="http://schemas.microsoft.com/office/drawing/2014/main" id="{0F06857A-6D91-1194-E01C-65B92D2D0A2C}"/>
              </a:ext>
            </a:extLst>
          </p:cNvPr>
          <p:cNvSpPr>
            <a:spLocks noGrp="1"/>
          </p:cNvSpPr>
          <p:nvPr>
            <p:ph type="body" sz="half" idx="2"/>
          </p:nvPr>
        </p:nvSpPr>
        <p:spPr>
          <a:xfrm>
            <a:off x="289249" y="2737793"/>
            <a:ext cx="4016116" cy="3047188"/>
          </a:xfrm>
        </p:spPr>
        <p:txBody>
          <a:bodyPr vert="horz" lIns="91440" tIns="45720" rIns="91440" bIns="45720" rtlCol="0" anchor="t">
            <a:normAutofit/>
          </a:bodyPr>
          <a:lstStyle/>
          <a:p>
            <a:pPr>
              <a:lnSpc>
                <a:spcPct val="90000"/>
              </a:lnSpc>
            </a:pPr>
            <a:r>
              <a:rPr lang="en-US" sz="2200" dirty="0"/>
              <a:t>This is the login template of our project. The user or admin is asked the login to get into the homepage or admin module.</a:t>
            </a:r>
          </a:p>
        </p:txBody>
      </p:sp>
      <p:pic>
        <p:nvPicPr>
          <p:cNvPr id="5" name="Picture 5" descr="Graphical user interface, application&#10;&#10;Description automatically generated">
            <a:extLst>
              <a:ext uri="{FF2B5EF4-FFF2-40B4-BE49-F238E27FC236}">
                <a16:creationId xmlns="" xmlns:a16="http://schemas.microsoft.com/office/drawing/2014/main" id="{DF1341F3-920D-D233-B7B4-30607AB1A1A1}"/>
              </a:ext>
            </a:extLst>
          </p:cNvPr>
          <p:cNvPicPr>
            <a:picLocks noGrp="1" noChangeAspect="1"/>
          </p:cNvPicPr>
          <p:nvPr>
            <p:ph type="pic" idx="1"/>
          </p:nvPr>
        </p:nvPicPr>
        <p:blipFill rotWithShape="1">
          <a:blip r:embed="rId2" cstate="print"/>
          <a:srcRect t="734" b="734"/>
          <a:stretch/>
        </p:blipFill>
        <p:spPr>
          <a:xfrm>
            <a:off x="4500282" y="765350"/>
            <a:ext cx="7691718" cy="5330952"/>
          </a:xfrm>
          <a:prstGeom prst="rect">
            <a:avLst/>
          </a:prstGeom>
        </p:spPr>
      </p:pic>
    </p:spTree>
    <p:extLst>
      <p:ext uri="{BB962C8B-B14F-4D97-AF65-F5344CB8AC3E}">
        <p14:creationId xmlns="" xmlns:p14="http://schemas.microsoft.com/office/powerpoint/2010/main" val="33704894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9">
            <a:extLst>
              <a:ext uri="{FF2B5EF4-FFF2-40B4-BE49-F238E27FC236}">
                <a16:creationId xmlns="" xmlns:a16="http://schemas.microsoft.com/office/drawing/2014/main" id="{4F645BF8-7885-4398-80BC-4C0DF24F5C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11">
            <a:extLst>
              <a:ext uri="{FF2B5EF4-FFF2-40B4-BE49-F238E27FC236}">
                <a16:creationId xmlns="" xmlns:a16="http://schemas.microsoft.com/office/drawing/2014/main" id="{3212FB65-CD2B-4005-B910-132DCE19FCC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13">
            <a:extLst>
              <a:ext uri="{FF2B5EF4-FFF2-40B4-BE49-F238E27FC236}">
                <a16:creationId xmlns="" xmlns:a16="http://schemas.microsoft.com/office/drawing/2014/main" id="{681577AD-DA5F-48B3-8FB9-5199BA9EE68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5350"/>
            <a:ext cx="4642228" cy="5330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2A7D6F5B-A80E-447F-2DAA-544335192BD9}"/>
              </a:ext>
            </a:extLst>
          </p:cNvPr>
          <p:cNvSpPr>
            <a:spLocks noGrp="1"/>
          </p:cNvSpPr>
          <p:nvPr>
            <p:ph type="title"/>
          </p:nvPr>
        </p:nvSpPr>
        <p:spPr>
          <a:xfrm>
            <a:off x="0" y="1123837"/>
            <a:ext cx="4305365" cy="1255469"/>
          </a:xfrm>
        </p:spPr>
        <p:txBody>
          <a:bodyPr vert="horz" lIns="91440" tIns="45720" rIns="91440" bIns="45720" rtlCol="0" anchor="ctr">
            <a:normAutofit/>
          </a:bodyPr>
          <a:lstStyle/>
          <a:p>
            <a:pPr algn="ctr"/>
            <a:r>
              <a:rPr lang="en-US" sz="3600" dirty="0">
                <a:solidFill>
                  <a:schemeClr val="tx1"/>
                </a:solidFill>
              </a:rPr>
              <a:t>Homepage</a:t>
            </a:r>
          </a:p>
        </p:txBody>
      </p:sp>
      <p:sp>
        <p:nvSpPr>
          <p:cNvPr id="4" name="Text Placeholder 3">
            <a:extLst>
              <a:ext uri="{FF2B5EF4-FFF2-40B4-BE49-F238E27FC236}">
                <a16:creationId xmlns="" xmlns:a16="http://schemas.microsoft.com/office/drawing/2014/main" id="{0F06857A-6D91-1194-E01C-65B92D2D0A2C}"/>
              </a:ext>
            </a:extLst>
          </p:cNvPr>
          <p:cNvSpPr>
            <a:spLocks noGrp="1"/>
          </p:cNvSpPr>
          <p:nvPr>
            <p:ph type="body" sz="half" idx="2"/>
          </p:nvPr>
        </p:nvSpPr>
        <p:spPr>
          <a:xfrm>
            <a:off x="289249" y="2603241"/>
            <a:ext cx="3741575" cy="3181740"/>
          </a:xfrm>
        </p:spPr>
        <p:txBody>
          <a:bodyPr vert="horz" lIns="91440" tIns="45720" rIns="91440" bIns="45720" rtlCol="0" anchor="t">
            <a:normAutofit/>
          </a:bodyPr>
          <a:lstStyle/>
          <a:p>
            <a:pPr>
              <a:lnSpc>
                <a:spcPct val="90000"/>
              </a:lnSpc>
            </a:pPr>
            <a:r>
              <a:rPr lang="en-US" sz="2200" dirty="0"/>
              <a:t>The user is asked the log in to get into the homepage.</a:t>
            </a:r>
          </a:p>
        </p:txBody>
      </p:sp>
      <p:pic>
        <p:nvPicPr>
          <p:cNvPr id="2050" name="Picture 2"/>
          <p:cNvPicPr>
            <a:picLocks noGrp="1" noChangeAspect="1" noChangeArrowheads="1"/>
          </p:cNvPicPr>
          <p:nvPr>
            <p:ph type="pic" idx="1"/>
          </p:nvPr>
        </p:nvPicPr>
        <p:blipFill>
          <a:blip r:embed="rId2"/>
          <a:srcRect l="9127" r="9127"/>
          <a:stretch>
            <a:fillRect/>
          </a:stretch>
        </p:blipFill>
        <p:spPr bwMode="auto">
          <a:xfrm>
            <a:off x="4234711" y="739834"/>
            <a:ext cx="7957289" cy="5346224"/>
          </a:xfrm>
          <a:prstGeom prst="rect">
            <a:avLst/>
          </a:prstGeom>
          <a:noFill/>
          <a:ln w="9525">
            <a:noFill/>
            <a:miter lim="800000"/>
            <a:headEnd/>
            <a:tailEnd/>
          </a:ln>
          <a:effectLst/>
        </p:spPr>
      </p:pic>
    </p:spTree>
    <p:extLst>
      <p:ext uri="{BB962C8B-B14F-4D97-AF65-F5344CB8AC3E}">
        <p14:creationId xmlns="" xmlns:p14="http://schemas.microsoft.com/office/powerpoint/2010/main" val="337048949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9">
            <a:extLst>
              <a:ext uri="{FF2B5EF4-FFF2-40B4-BE49-F238E27FC236}">
                <a16:creationId xmlns="" xmlns:a16="http://schemas.microsoft.com/office/drawing/2014/main" id="{DB8424AB-D56B-4256-866A-5B54DE93C2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1">
            <a:extLst>
              <a:ext uri="{FF2B5EF4-FFF2-40B4-BE49-F238E27FC236}">
                <a16:creationId xmlns="" xmlns:a16="http://schemas.microsoft.com/office/drawing/2014/main" id="{FC999C28-AD33-4EB7-A5F1-C06D10A5FD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4" name="Rectangle 13">
            <a:extLst>
              <a:ext uri="{FF2B5EF4-FFF2-40B4-BE49-F238E27FC236}">
                <a16:creationId xmlns="" xmlns:a16="http://schemas.microsoft.com/office/drawing/2014/main" id="{0864E5C9-52C9-4572-AC75-548B9B9C26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5">
            <a:extLst>
              <a:ext uri="{FF2B5EF4-FFF2-40B4-BE49-F238E27FC236}">
                <a16:creationId xmlns="" xmlns:a16="http://schemas.microsoft.com/office/drawing/2014/main" id="{45CC6500-4DBD-4C34-BC14-2387FB483B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7C9EEC57-8051-1E5F-0636-E75D21D6E346}"/>
              </a:ext>
            </a:extLst>
          </p:cNvPr>
          <p:cNvSpPr>
            <a:spLocks noGrp="1"/>
          </p:cNvSpPr>
          <p:nvPr>
            <p:ph type="title"/>
          </p:nvPr>
        </p:nvSpPr>
        <p:spPr>
          <a:xfrm>
            <a:off x="245409" y="1105403"/>
            <a:ext cx="3537035" cy="866467"/>
          </a:xfrm>
        </p:spPr>
        <p:txBody>
          <a:bodyPr vert="horz" lIns="91440" tIns="45720" rIns="91440" bIns="45720" rtlCol="0" anchor="b">
            <a:normAutofit/>
          </a:bodyPr>
          <a:lstStyle/>
          <a:p>
            <a:pPr algn="ctr"/>
            <a:r>
              <a:rPr lang="en-US" sz="3600" spc="-100" dirty="0">
                <a:solidFill>
                  <a:schemeClr val="tx1"/>
                </a:solidFill>
              </a:rPr>
              <a:t>Categories</a:t>
            </a:r>
          </a:p>
        </p:txBody>
      </p:sp>
      <p:sp>
        <p:nvSpPr>
          <p:cNvPr id="4" name="Text Placeholder 3">
            <a:extLst>
              <a:ext uri="{FF2B5EF4-FFF2-40B4-BE49-F238E27FC236}">
                <a16:creationId xmlns="" xmlns:a16="http://schemas.microsoft.com/office/drawing/2014/main" id="{98F27139-0664-0D41-1A24-716118CFAC54}"/>
              </a:ext>
            </a:extLst>
          </p:cNvPr>
          <p:cNvSpPr>
            <a:spLocks noGrp="1"/>
          </p:cNvSpPr>
          <p:nvPr>
            <p:ph type="body" sz="half" idx="2"/>
          </p:nvPr>
        </p:nvSpPr>
        <p:spPr>
          <a:xfrm>
            <a:off x="313765" y="2519264"/>
            <a:ext cx="3468679" cy="3065381"/>
          </a:xfrm>
        </p:spPr>
        <p:txBody>
          <a:bodyPr vert="horz" lIns="91440" tIns="45720" rIns="91440" bIns="45720" rtlCol="0" anchor="t">
            <a:normAutofit/>
          </a:bodyPr>
          <a:lstStyle/>
          <a:p>
            <a:pPr>
              <a:lnSpc>
                <a:spcPct val="90000"/>
              </a:lnSpc>
            </a:pPr>
            <a:r>
              <a:rPr lang="en-US" sz="2200" dirty="0">
                <a:solidFill>
                  <a:schemeClr val="bg1"/>
                </a:solidFill>
              </a:rPr>
              <a:t>We have created a smooth UI experience with a navbar hovering contents.</a:t>
            </a:r>
          </a:p>
        </p:txBody>
      </p:sp>
      <p:sp>
        <p:nvSpPr>
          <p:cNvPr id="46" name="Rectangle 17">
            <a:extLst>
              <a:ext uri="{FF2B5EF4-FFF2-40B4-BE49-F238E27FC236}">
                <a16:creationId xmlns="" xmlns:a16="http://schemas.microsoft.com/office/drawing/2014/main" id="{4E34A3B6-BAD2-4156-BDC6-4736248BFD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29" name="Picture 5"/>
          <p:cNvPicPr>
            <a:picLocks noGrp="1" noChangeAspect="1" noChangeArrowheads="1"/>
          </p:cNvPicPr>
          <p:nvPr>
            <p:ph type="pic" idx="1"/>
          </p:nvPr>
        </p:nvPicPr>
        <p:blipFill>
          <a:blip r:embed="rId2"/>
          <a:srcRect l="4848" r="7272"/>
          <a:stretch>
            <a:fillRect/>
          </a:stretch>
        </p:blipFill>
        <p:spPr bwMode="auto">
          <a:xfrm>
            <a:off x="4027852" y="775577"/>
            <a:ext cx="8164147" cy="5330952"/>
          </a:xfrm>
          <a:prstGeom prst="rect">
            <a:avLst/>
          </a:prstGeom>
          <a:noFill/>
          <a:ln w="9525">
            <a:noFill/>
            <a:miter lim="800000"/>
            <a:headEnd/>
            <a:tailEnd/>
          </a:ln>
          <a:effectLst/>
        </p:spPr>
      </p:pic>
    </p:spTree>
    <p:extLst>
      <p:ext uri="{BB962C8B-B14F-4D97-AF65-F5344CB8AC3E}">
        <p14:creationId xmlns="" xmlns:p14="http://schemas.microsoft.com/office/powerpoint/2010/main" val="201605722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9">
            <a:extLst>
              <a:ext uri="{FF2B5EF4-FFF2-40B4-BE49-F238E27FC236}">
                <a16:creationId xmlns="" xmlns:a16="http://schemas.microsoft.com/office/drawing/2014/main" id="{DB8424AB-D56B-4256-866A-5B54DE93C2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1">
            <a:extLst>
              <a:ext uri="{FF2B5EF4-FFF2-40B4-BE49-F238E27FC236}">
                <a16:creationId xmlns="" xmlns:a16="http://schemas.microsoft.com/office/drawing/2014/main" id="{FC999C28-AD33-4EB7-A5F1-C06D10A5FD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4" name="Rectangle 13">
            <a:extLst>
              <a:ext uri="{FF2B5EF4-FFF2-40B4-BE49-F238E27FC236}">
                <a16:creationId xmlns="" xmlns:a16="http://schemas.microsoft.com/office/drawing/2014/main" id="{0864E5C9-52C9-4572-AC75-548B9B9C26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5">
            <a:extLst>
              <a:ext uri="{FF2B5EF4-FFF2-40B4-BE49-F238E27FC236}">
                <a16:creationId xmlns="" xmlns:a16="http://schemas.microsoft.com/office/drawing/2014/main" id="{45CC6500-4DBD-4C34-BC14-2387FB483B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7C9EEC57-8051-1E5F-0636-E75D21D6E346}"/>
              </a:ext>
            </a:extLst>
          </p:cNvPr>
          <p:cNvSpPr>
            <a:spLocks noGrp="1"/>
          </p:cNvSpPr>
          <p:nvPr>
            <p:ph type="title"/>
          </p:nvPr>
        </p:nvSpPr>
        <p:spPr>
          <a:xfrm>
            <a:off x="261257" y="1129328"/>
            <a:ext cx="3179395" cy="1161377"/>
          </a:xfrm>
          <a:solidFill>
            <a:schemeClr val="accent1"/>
          </a:solidFill>
        </p:spPr>
        <p:txBody>
          <a:bodyPr vert="horz" lIns="91440" tIns="45720" rIns="91440" bIns="45720" rtlCol="0" anchor="b">
            <a:noAutofit/>
          </a:bodyPr>
          <a:lstStyle/>
          <a:p>
            <a:r>
              <a:rPr lang="en-US" sz="3600" spc="-100" dirty="0">
                <a:solidFill>
                  <a:schemeClr val="tx1"/>
                </a:solidFill>
              </a:rPr>
              <a:t>Select Category </a:t>
            </a:r>
          </a:p>
        </p:txBody>
      </p:sp>
      <p:sp>
        <p:nvSpPr>
          <p:cNvPr id="4" name="Text Placeholder 3">
            <a:extLst>
              <a:ext uri="{FF2B5EF4-FFF2-40B4-BE49-F238E27FC236}">
                <a16:creationId xmlns="" xmlns:a16="http://schemas.microsoft.com/office/drawing/2014/main" id="{98F27139-0664-0D41-1A24-716118CFAC54}"/>
              </a:ext>
            </a:extLst>
          </p:cNvPr>
          <p:cNvSpPr>
            <a:spLocks noGrp="1"/>
          </p:cNvSpPr>
          <p:nvPr>
            <p:ph type="body" sz="half" idx="2"/>
          </p:nvPr>
        </p:nvSpPr>
        <p:spPr>
          <a:xfrm>
            <a:off x="327659" y="2658034"/>
            <a:ext cx="2832377" cy="2567569"/>
          </a:xfrm>
          <a:solidFill>
            <a:schemeClr val="accent1"/>
          </a:solidFill>
        </p:spPr>
        <p:txBody>
          <a:bodyPr vert="horz" lIns="91440" tIns="45720" rIns="91440" bIns="45720" rtlCol="0" anchor="t">
            <a:normAutofit/>
          </a:bodyPr>
          <a:lstStyle/>
          <a:p>
            <a:pPr>
              <a:lnSpc>
                <a:spcPct val="90000"/>
              </a:lnSpc>
            </a:pPr>
            <a:r>
              <a:rPr lang="en-US" sz="2000" dirty="0">
                <a:solidFill>
                  <a:schemeClr val="bg1"/>
                </a:solidFill>
              </a:rPr>
              <a:t>The user can select from the following categories.</a:t>
            </a:r>
          </a:p>
        </p:txBody>
      </p:sp>
      <p:pic>
        <p:nvPicPr>
          <p:cNvPr id="3074" name="Picture 2"/>
          <p:cNvPicPr>
            <a:picLocks noChangeAspect="1" noChangeArrowheads="1"/>
          </p:cNvPicPr>
          <p:nvPr/>
        </p:nvPicPr>
        <p:blipFill>
          <a:blip r:embed="rId2"/>
          <a:srcRect l="2215" r="738"/>
          <a:stretch>
            <a:fillRect/>
          </a:stretch>
        </p:blipFill>
        <p:spPr bwMode="auto">
          <a:xfrm>
            <a:off x="3483274" y="754919"/>
            <a:ext cx="8708726" cy="5307214"/>
          </a:xfrm>
          <a:prstGeom prst="rect">
            <a:avLst/>
          </a:prstGeom>
          <a:noFill/>
          <a:ln w="9525">
            <a:noFill/>
            <a:miter lim="800000"/>
            <a:headEnd/>
            <a:tailEnd/>
          </a:ln>
          <a:effectLst/>
        </p:spPr>
      </p:pic>
    </p:spTree>
    <p:extLst>
      <p:ext uri="{BB962C8B-B14F-4D97-AF65-F5344CB8AC3E}">
        <p14:creationId xmlns="" xmlns:p14="http://schemas.microsoft.com/office/powerpoint/2010/main" val="10250839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9">
            <a:extLst>
              <a:ext uri="{FF2B5EF4-FFF2-40B4-BE49-F238E27FC236}">
                <a16:creationId xmlns="" xmlns:a16="http://schemas.microsoft.com/office/drawing/2014/main" id="{DB8424AB-D56B-4256-866A-5B54DE93C2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1">
            <a:extLst>
              <a:ext uri="{FF2B5EF4-FFF2-40B4-BE49-F238E27FC236}">
                <a16:creationId xmlns="" xmlns:a16="http://schemas.microsoft.com/office/drawing/2014/main" id="{FC999C28-AD33-4EB7-A5F1-C06D10A5FD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4" name="Rectangle 13">
            <a:extLst>
              <a:ext uri="{FF2B5EF4-FFF2-40B4-BE49-F238E27FC236}">
                <a16:creationId xmlns="" xmlns:a16="http://schemas.microsoft.com/office/drawing/2014/main" id="{0864E5C9-52C9-4572-AC75-548B9B9C26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5">
            <a:extLst>
              <a:ext uri="{FF2B5EF4-FFF2-40B4-BE49-F238E27FC236}">
                <a16:creationId xmlns="" xmlns:a16="http://schemas.microsoft.com/office/drawing/2014/main" id="{45CC6500-4DBD-4C34-BC14-2387FB483B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7C9EEC57-8051-1E5F-0636-E75D21D6E346}"/>
              </a:ext>
            </a:extLst>
          </p:cNvPr>
          <p:cNvSpPr>
            <a:spLocks noGrp="1"/>
          </p:cNvSpPr>
          <p:nvPr>
            <p:ph type="title"/>
          </p:nvPr>
        </p:nvSpPr>
        <p:spPr>
          <a:xfrm>
            <a:off x="339106" y="1309653"/>
            <a:ext cx="2881719" cy="894856"/>
          </a:xfrm>
        </p:spPr>
        <p:txBody>
          <a:bodyPr vert="horz" lIns="91440" tIns="45720" rIns="91440" bIns="45720" rtlCol="0" anchor="b">
            <a:noAutofit/>
          </a:bodyPr>
          <a:lstStyle/>
          <a:p>
            <a:pPr algn="ctr"/>
            <a:r>
              <a:rPr lang="en-US" sz="3600" spc="-100" dirty="0">
                <a:solidFill>
                  <a:schemeClr val="tx1"/>
                </a:solidFill>
              </a:rPr>
              <a:t>Admin</a:t>
            </a:r>
          </a:p>
        </p:txBody>
      </p:sp>
      <p:sp>
        <p:nvSpPr>
          <p:cNvPr id="4" name="Text Placeholder 3">
            <a:extLst>
              <a:ext uri="{FF2B5EF4-FFF2-40B4-BE49-F238E27FC236}">
                <a16:creationId xmlns="" xmlns:a16="http://schemas.microsoft.com/office/drawing/2014/main" id="{98F27139-0664-0D41-1A24-716118CFAC54}"/>
              </a:ext>
            </a:extLst>
          </p:cNvPr>
          <p:cNvSpPr>
            <a:spLocks noGrp="1"/>
          </p:cNvSpPr>
          <p:nvPr>
            <p:ph type="body" sz="half" idx="2"/>
          </p:nvPr>
        </p:nvSpPr>
        <p:spPr>
          <a:xfrm>
            <a:off x="339107" y="2752162"/>
            <a:ext cx="2948386" cy="2654919"/>
          </a:xfrm>
        </p:spPr>
        <p:txBody>
          <a:bodyPr vert="horz" lIns="91440" tIns="45720" rIns="91440" bIns="45720" rtlCol="0" anchor="t">
            <a:normAutofit/>
          </a:bodyPr>
          <a:lstStyle/>
          <a:p>
            <a:pPr>
              <a:lnSpc>
                <a:spcPct val="90000"/>
              </a:lnSpc>
            </a:pPr>
            <a:r>
              <a:rPr lang="en-US" sz="2200" dirty="0">
                <a:solidFill>
                  <a:schemeClr val="bg1"/>
                </a:solidFill>
              </a:rPr>
              <a:t>The admin can perform all the following operations.</a:t>
            </a:r>
          </a:p>
        </p:txBody>
      </p:sp>
      <p:sp>
        <p:nvSpPr>
          <p:cNvPr id="46" name="Rectangle 17">
            <a:extLst>
              <a:ext uri="{FF2B5EF4-FFF2-40B4-BE49-F238E27FC236}">
                <a16:creationId xmlns="" xmlns:a16="http://schemas.microsoft.com/office/drawing/2014/main" id="{4E34A3B6-BAD2-4156-BDC6-4736248BFD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Picture Placeholder 4"/>
          <p:cNvSpPr>
            <a:spLocks noGrp="1"/>
          </p:cNvSpPr>
          <p:nvPr>
            <p:ph type="pic" idx="1"/>
          </p:nvPr>
        </p:nvSpPr>
        <p:spPr/>
      </p:sp>
      <p:pic>
        <p:nvPicPr>
          <p:cNvPr id="13" name="Picture 12"/>
          <p:cNvPicPr>
            <a:picLocks noChangeAspect="1"/>
          </p:cNvPicPr>
          <p:nvPr/>
        </p:nvPicPr>
        <p:blipFill>
          <a:blip r:embed="rId2"/>
          <a:stretch>
            <a:fillRect/>
          </a:stretch>
        </p:blipFill>
        <p:spPr>
          <a:xfrm>
            <a:off x="3562731" y="758952"/>
            <a:ext cx="8629269" cy="5339419"/>
          </a:xfrm>
          <a:prstGeom prst="rect">
            <a:avLst/>
          </a:prstGeom>
        </p:spPr>
      </p:pic>
      <p:pic>
        <p:nvPicPr>
          <p:cNvPr id="6" name="Picture 5">
            <a:extLst>
              <a:ext uri="{FF2B5EF4-FFF2-40B4-BE49-F238E27FC236}">
                <a16:creationId xmlns="" xmlns:a16="http://schemas.microsoft.com/office/drawing/2014/main" id="{EAE0E2E0-DDFA-4EEF-B692-D7F47EB43C7B}"/>
              </a:ext>
            </a:extLst>
          </p:cNvPr>
          <p:cNvPicPr>
            <a:picLocks noChangeAspect="1"/>
          </p:cNvPicPr>
          <p:nvPr/>
        </p:nvPicPr>
        <p:blipFill>
          <a:blip r:embed="rId3"/>
          <a:stretch>
            <a:fillRect/>
          </a:stretch>
        </p:blipFill>
        <p:spPr>
          <a:xfrm>
            <a:off x="3570644" y="767419"/>
            <a:ext cx="8629269" cy="5330952"/>
          </a:xfrm>
          <a:prstGeom prst="rect">
            <a:avLst/>
          </a:prstGeom>
        </p:spPr>
      </p:pic>
    </p:spTree>
    <p:extLst>
      <p:ext uri="{BB962C8B-B14F-4D97-AF65-F5344CB8AC3E}">
        <p14:creationId xmlns="" xmlns:p14="http://schemas.microsoft.com/office/powerpoint/2010/main" val="22773758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9">
            <a:extLst>
              <a:ext uri="{FF2B5EF4-FFF2-40B4-BE49-F238E27FC236}">
                <a16:creationId xmlns="" xmlns:a16="http://schemas.microsoft.com/office/drawing/2014/main" id="{DB8424AB-D56B-4256-866A-5B54DE93C20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11">
            <a:extLst>
              <a:ext uri="{FF2B5EF4-FFF2-40B4-BE49-F238E27FC236}">
                <a16:creationId xmlns="" xmlns:a16="http://schemas.microsoft.com/office/drawing/2014/main" id="{FC999C28-AD33-4EB7-A5F1-C06D10A5FD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4" name="Rectangle 13">
            <a:extLst>
              <a:ext uri="{FF2B5EF4-FFF2-40B4-BE49-F238E27FC236}">
                <a16:creationId xmlns="" xmlns:a16="http://schemas.microsoft.com/office/drawing/2014/main" id="{0864E5C9-52C9-4572-AC75-548B9B9C26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5">
            <a:extLst>
              <a:ext uri="{FF2B5EF4-FFF2-40B4-BE49-F238E27FC236}">
                <a16:creationId xmlns="" xmlns:a16="http://schemas.microsoft.com/office/drawing/2014/main" id="{45CC6500-4DBD-4C34-BC14-2387FB483B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7C9EEC57-8051-1E5F-0636-E75D21D6E346}"/>
              </a:ext>
            </a:extLst>
          </p:cNvPr>
          <p:cNvSpPr>
            <a:spLocks noGrp="1"/>
          </p:cNvSpPr>
          <p:nvPr>
            <p:ph type="title"/>
          </p:nvPr>
        </p:nvSpPr>
        <p:spPr>
          <a:xfrm>
            <a:off x="354027" y="1165904"/>
            <a:ext cx="3086622" cy="1040713"/>
          </a:xfrm>
          <a:solidFill>
            <a:schemeClr val="accent1"/>
          </a:solidFill>
        </p:spPr>
        <p:txBody>
          <a:bodyPr vert="horz" lIns="91440" tIns="45720" rIns="91440" bIns="45720" rtlCol="0" anchor="b">
            <a:noAutofit/>
          </a:bodyPr>
          <a:lstStyle/>
          <a:p>
            <a:r>
              <a:rPr lang="en-US" sz="3600" spc="-100" dirty="0">
                <a:solidFill>
                  <a:schemeClr val="tx1"/>
                </a:solidFill>
              </a:rPr>
              <a:t>Admin Module</a:t>
            </a:r>
          </a:p>
        </p:txBody>
      </p:sp>
      <p:sp>
        <p:nvSpPr>
          <p:cNvPr id="4" name="Text Placeholder 3">
            <a:extLst>
              <a:ext uri="{FF2B5EF4-FFF2-40B4-BE49-F238E27FC236}">
                <a16:creationId xmlns="" xmlns:a16="http://schemas.microsoft.com/office/drawing/2014/main" id="{98F27139-0664-0D41-1A24-716118CFAC54}"/>
              </a:ext>
            </a:extLst>
          </p:cNvPr>
          <p:cNvSpPr>
            <a:spLocks noGrp="1"/>
          </p:cNvSpPr>
          <p:nvPr>
            <p:ph type="body" sz="half" idx="2"/>
          </p:nvPr>
        </p:nvSpPr>
        <p:spPr>
          <a:xfrm>
            <a:off x="354027" y="2761860"/>
            <a:ext cx="3139090" cy="2447171"/>
          </a:xfrm>
          <a:solidFill>
            <a:schemeClr val="accent1"/>
          </a:solidFill>
        </p:spPr>
        <p:txBody>
          <a:bodyPr vert="horz" lIns="91440" tIns="45720" rIns="91440" bIns="45720" rtlCol="0" anchor="t">
            <a:normAutofit/>
          </a:bodyPr>
          <a:lstStyle/>
          <a:p>
            <a:pPr>
              <a:lnSpc>
                <a:spcPct val="90000"/>
              </a:lnSpc>
            </a:pPr>
            <a:r>
              <a:rPr lang="en-US" sz="2200" dirty="0">
                <a:solidFill>
                  <a:schemeClr val="bg1"/>
                </a:solidFill>
              </a:rPr>
              <a:t>Admin can insert all products details.</a:t>
            </a:r>
          </a:p>
          <a:p>
            <a:pPr>
              <a:lnSpc>
                <a:spcPct val="90000"/>
              </a:lnSpc>
            </a:pPr>
            <a:endParaRPr lang="en-US" sz="2200" dirty="0">
              <a:solidFill>
                <a:schemeClr val="accent1">
                  <a:lumMod val="20000"/>
                  <a:lumOff val="80000"/>
                </a:schemeClr>
              </a:solidFill>
            </a:endParaRPr>
          </a:p>
        </p:txBody>
      </p:sp>
      <p:sp>
        <p:nvSpPr>
          <p:cNvPr id="46" name="Rectangle 17">
            <a:extLst>
              <a:ext uri="{FF2B5EF4-FFF2-40B4-BE49-F238E27FC236}">
                <a16:creationId xmlns="" xmlns:a16="http://schemas.microsoft.com/office/drawing/2014/main" id="{4E34A3B6-BAD2-4156-BDC6-4736248BFD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p:cNvSpPr>
          <p:nvPr>
            <p:ph type="pic" idx="1"/>
          </p:nvPr>
        </p:nvSpPr>
        <p:spPr/>
      </p:sp>
      <p:pic>
        <p:nvPicPr>
          <p:cNvPr id="11" name="Picture 10"/>
          <p:cNvPicPr>
            <a:picLocks noChangeAspect="1"/>
          </p:cNvPicPr>
          <p:nvPr/>
        </p:nvPicPr>
        <p:blipFill>
          <a:blip r:embed="rId2"/>
          <a:stretch>
            <a:fillRect/>
          </a:stretch>
        </p:blipFill>
        <p:spPr>
          <a:xfrm>
            <a:off x="3570642" y="749987"/>
            <a:ext cx="8621358" cy="5348384"/>
          </a:xfrm>
          <a:prstGeom prst="rect">
            <a:avLst/>
          </a:prstGeom>
        </p:spPr>
      </p:pic>
    </p:spTree>
    <p:extLst>
      <p:ext uri="{BB962C8B-B14F-4D97-AF65-F5344CB8AC3E}">
        <p14:creationId xmlns="" xmlns:p14="http://schemas.microsoft.com/office/powerpoint/2010/main" val="28807098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5FD055-D906-4592-8483-5DBF12A9A10F}"/>
              </a:ext>
            </a:extLst>
          </p:cNvPr>
          <p:cNvSpPr>
            <a:spLocks noGrp="1"/>
          </p:cNvSpPr>
          <p:nvPr>
            <p:ph type="title"/>
          </p:nvPr>
        </p:nvSpPr>
        <p:spPr>
          <a:xfrm>
            <a:off x="256032" y="1143000"/>
            <a:ext cx="2834640" cy="1049694"/>
          </a:xfrm>
        </p:spPr>
        <p:txBody>
          <a:bodyPr>
            <a:normAutofit/>
          </a:bodyPr>
          <a:lstStyle/>
          <a:p>
            <a:pPr algn="ctr"/>
            <a:r>
              <a:rPr lang="en-IN" sz="3600" dirty="0">
                <a:solidFill>
                  <a:schemeClr val="tx1"/>
                </a:solidFill>
              </a:rPr>
              <a:t>Add to Cart</a:t>
            </a:r>
          </a:p>
        </p:txBody>
      </p:sp>
      <p:pic>
        <p:nvPicPr>
          <p:cNvPr id="5" name="Content Placeholder 4">
            <a:extLst>
              <a:ext uri="{FF2B5EF4-FFF2-40B4-BE49-F238E27FC236}">
                <a16:creationId xmlns="" xmlns:a16="http://schemas.microsoft.com/office/drawing/2014/main" id="{FDE36876-6DBE-4468-9104-B06CF21E98EC}"/>
              </a:ext>
            </a:extLst>
          </p:cNvPr>
          <p:cNvPicPr>
            <a:picLocks noGrp="1" noChangeAspect="1"/>
          </p:cNvPicPr>
          <p:nvPr>
            <p:ph idx="1"/>
          </p:nvPr>
        </p:nvPicPr>
        <p:blipFill>
          <a:blip r:embed="rId2"/>
          <a:stretch>
            <a:fillRect/>
          </a:stretch>
        </p:blipFill>
        <p:spPr>
          <a:xfrm>
            <a:off x="3442996" y="765110"/>
            <a:ext cx="8749004" cy="5327780"/>
          </a:xfrm>
        </p:spPr>
      </p:pic>
      <p:sp>
        <p:nvSpPr>
          <p:cNvPr id="6" name="Text Placeholder 5">
            <a:extLst>
              <a:ext uri="{FF2B5EF4-FFF2-40B4-BE49-F238E27FC236}">
                <a16:creationId xmlns="" xmlns:a16="http://schemas.microsoft.com/office/drawing/2014/main" id="{9BE75540-A675-405F-A585-C1214CBB4902}"/>
              </a:ext>
            </a:extLst>
          </p:cNvPr>
          <p:cNvSpPr>
            <a:spLocks noGrp="1"/>
          </p:cNvSpPr>
          <p:nvPr>
            <p:ph type="body" sz="half" idx="2"/>
          </p:nvPr>
        </p:nvSpPr>
        <p:spPr>
          <a:xfrm>
            <a:off x="256032" y="2631233"/>
            <a:ext cx="2834640" cy="3184932"/>
          </a:xfrm>
        </p:spPr>
        <p:txBody>
          <a:bodyPr>
            <a:normAutofit/>
          </a:bodyPr>
          <a:lstStyle/>
          <a:p>
            <a:r>
              <a:rPr lang="en-IN" sz="2200" dirty="0"/>
              <a:t>Items added to the cart will be shown here.</a:t>
            </a:r>
          </a:p>
        </p:txBody>
      </p:sp>
    </p:spTree>
    <p:extLst>
      <p:ext uri="{BB962C8B-B14F-4D97-AF65-F5344CB8AC3E}">
        <p14:creationId xmlns="" xmlns:p14="http://schemas.microsoft.com/office/powerpoint/2010/main" val="20113025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19EE1EC-3D0A-4E7A-8928-C1E0881C8718}"/>
              </a:ext>
            </a:extLst>
          </p:cNvPr>
          <p:cNvSpPr>
            <a:spLocks noGrp="1"/>
          </p:cNvSpPr>
          <p:nvPr>
            <p:ph type="title"/>
          </p:nvPr>
        </p:nvSpPr>
        <p:spPr>
          <a:xfrm>
            <a:off x="256032" y="1143000"/>
            <a:ext cx="2834640" cy="965718"/>
          </a:xfrm>
        </p:spPr>
        <p:txBody>
          <a:bodyPr>
            <a:normAutofit/>
          </a:bodyPr>
          <a:lstStyle/>
          <a:p>
            <a:pPr algn="ctr"/>
            <a:r>
              <a:rPr lang="en-IN" sz="3600" dirty="0">
                <a:solidFill>
                  <a:schemeClr val="tx1"/>
                </a:solidFill>
              </a:rPr>
              <a:t>Place Order</a:t>
            </a:r>
          </a:p>
        </p:txBody>
      </p:sp>
      <p:pic>
        <p:nvPicPr>
          <p:cNvPr id="6" name="Content Placeholder 5">
            <a:extLst>
              <a:ext uri="{FF2B5EF4-FFF2-40B4-BE49-F238E27FC236}">
                <a16:creationId xmlns="" xmlns:a16="http://schemas.microsoft.com/office/drawing/2014/main" id="{9AE9C52F-B77B-4304-A2E0-7994D00EC63F}"/>
              </a:ext>
            </a:extLst>
          </p:cNvPr>
          <p:cNvPicPr>
            <a:picLocks noGrp="1" noChangeAspect="1"/>
          </p:cNvPicPr>
          <p:nvPr>
            <p:ph idx="1"/>
          </p:nvPr>
        </p:nvPicPr>
        <p:blipFill>
          <a:blip r:embed="rId2"/>
          <a:stretch>
            <a:fillRect/>
          </a:stretch>
        </p:blipFill>
        <p:spPr>
          <a:xfrm>
            <a:off x="3433665" y="755780"/>
            <a:ext cx="8758335" cy="5337110"/>
          </a:xfrm>
        </p:spPr>
      </p:pic>
      <p:sp>
        <p:nvSpPr>
          <p:cNvPr id="4" name="Text Placeholder 3">
            <a:extLst>
              <a:ext uri="{FF2B5EF4-FFF2-40B4-BE49-F238E27FC236}">
                <a16:creationId xmlns="" xmlns:a16="http://schemas.microsoft.com/office/drawing/2014/main" id="{39A5A1E9-2747-4129-A6A4-553C57387601}"/>
              </a:ext>
            </a:extLst>
          </p:cNvPr>
          <p:cNvSpPr>
            <a:spLocks noGrp="1"/>
          </p:cNvSpPr>
          <p:nvPr>
            <p:ph type="body" sz="half" idx="2"/>
          </p:nvPr>
        </p:nvSpPr>
        <p:spPr/>
        <p:txBody>
          <a:bodyPr/>
          <a:lstStyle/>
          <a:p>
            <a:endParaRPr lang="en-IN" dirty="0"/>
          </a:p>
        </p:txBody>
      </p:sp>
    </p:spTree>
    <p:extLst>
      <p:ext uri="{BB962C8B-B14F-4D97-AF65-F5344CB8AC3E}">
        <p14:creationId xmlns="" xmlns:p14="http://schemas.microsoft.com/office/powerpoint/2010/main" val="294143643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1EE41D-3A3C-4797-A9A5-888E753D206A}"/>
              </a:ext>
            </a:extLst>
          </p:cNvPr>
          <p:cNvSpPr>
            <a:spLocks noGrp="1"/>
          </p:cNvSpPr>
          <p:nvPr>
            <p:ph type="title"/>
          </p:nvPr>
        </p:nvSpPr>
        <p:spPr>
          <a:xfrm>
            <a:off x="256032" y="1143000"/>
            <a:ext cx="2834640" cy="1385596"/>
          </a:xfrm>
        </p:spPr>
        <p:txBody>
          <a:bodyPr>
            <a:normAutofit/>
          </a:bodyPr>
          <a:lstStyle/>
          <a:p>
            <a:pPr algn="ctr"/>
            <a:r>
              <a:rPr lang="en-IN" sz="3600" dirty="0">
                <a:solidFill>
                  <a:schemeClr val="tx1"/>
                </a:solidFill>
              </a:rPr>
              <a:t>Order Placed Successfully</a:t>
            </a:r>
          </a:p>
        </p:txBody>
      </p:sp>
      <p:pic>
        <p:nvPicPr>
          <p:cNvPr id="6" name="Content Placeholder 5">
            <a:extLst>
              <a:ext uri="{FF2B5EF4-FFF2-40B4-BE49-F238E27FC236}">
                <a16:creationId xmlns="" xmlns:a16="http://schemas.microsoft.com/office/drawing/2014/main" id="{AF9BE2F4-1F29-4390-A92C-EA7BF7287D7A}"/>
              </a:ext>
            </a:extLst>
          </p:cNvPr>
          <p:cNvPicPr>
            <a:picLocks noGrp="1" noChangeAspect="1"/>
          </p:cNvPicPr>
          <p:nvPr>
            <p:ph idx="1"/>
          </p:nvPr>
        </p:nvPicPr>
        <p:blipFill>
          <a:blip r:embed="rId2"/>
          <a:stretch>
            <a:fillRect/>
          </a:stretch>
        </p:blipFill>
        <p:spPr>
          <a:xfrm>
            <a:off x="3433665" y="746449"/>
            <a:ext cx="8758335" cy="5355771"/>
          </a:xfrm>
        </p:spPr>
      </p:pic>
      <p:sp>
        <p:nvSpPr>
          <p:cNvPr id="4" name="Text Placeholder 3">
            <a:extLst>
              <a:ext uri="{FF2B5EF4-FFF2-40B4-BE49-F238E27FC236}">
                <a16:creationId xmlns="" xmlns:a16="http://schemas.microsoft.com/office/drawing/2014/main" id="{74CB93FC-5365-4299-AAFB-052F045B13F3}"/>
              </a:ext>
            </a:extLst>
          </p:cNvPr>
          <p:cNvSpPr>
            <a:spLocks noGrp="1"/>
          </p:cNvSpPr>
          <p:nvPr>
            <p:ph type="body" sz="half" idx="2"/>
          </p:nvPr>
        </p:nvSpPr>
        <p:spPr/>
        <p:txBody>
          <a:bodyPr/>
          <a:lstStyle/>
          <a:p>
            <a:endParaRPr lang="en-IN" dirty="0"/>
          </a:p>
        </p:txBody>
      </p:sp>
    </p:spTree>
    <p:extLst>
      <p:ext uri="{BB962C8B-B14F-4D97-AF65-F5344CB8AC3E}">
        <p14:creationId xmlns="" xmlns:p14="http://schemas.microsoft.com/office/powerpoint/2010/main" val="2661199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732A012-72A3-49BC-B186-D3E3D4362D0A}"/>
              </a:ext>
            </a:extLst>
          </p:cNvPr>
          <p:cNvSpPr>
            <a:spLocks noGrp="1"/>
          </p:cNvSpPr>
          <p:nvPr>
            <p:ph type="title"/>
          </p:nvPr>
        </p:nvSpPr>
        <p:spPr>
          <a:xfrm>
            <a:off x="256032" y="1343607"/>
            <a:ext cx="2834640" cy="811763"/>
          </a:xfrm>
        </p:spPr>
        <p:txBody>
          <a:bodyPr>
            <a:normAutofit/>
          </a:bodyPr>
          <a:lstStyle/>
          <a:p>
            <a:pPr algn="ctr"/>
            <a:r>
              <a:rPr lang="en-IN" sz="3600" dirty="0">
                <a:solidFill>
                  <a:schemeClr val="tx1"/>
                </a:solidFill>
              </a:rPr>
              <a:t>Order History</a:t>
            </a:r>
          </a:p>
        </p:txBody>
      </p:sp>
      <p:pic>
        <p:nvPicPr>
          <p:cNvPr id="6" name="Content Placeholder 5">
            <a:extLst>
              <a:ext uri="{FF2B5EF4-FFF2-40B4-BE49-F238E27FC236}">
                <a16:creationId xmlns="" xmlns:a16="http://schemas.microsoft.com/office/drawing/2014/main" id="{8FD69EB4-7E80-49D6-99AE-3730EAFC61AB}"/>
              </a:ext>
            </a:extLst>
          </p:cNvPr>
          <p:cNvPicPr>
            <a:picLocks noGrp="1" noChangeAspect="1"/>
          </p:cNvPicPr>
          <p:nvPr>
            <p:ph idx="1"/>
          </p:nvPr>
        </p:nvPicPr>
        <p:blipFill>
          <a:blip r:embed="rId2"/>
          <a:stretch>
            <a:fillRect/>
          </a:stretch>
        </p:blipFill>
        <p:spPr>
          <a:xfrm>
            <a:off x="3442996" y="765110"/>
            <a:ext cx="8749004" cy="5318449"/>
          </a:xfrm>
        </p:spPr>
      </p:pic>
      <p:sp>
        <p:nvSpPr>
          <p:cNvPr id="4" name="Text Placeholder 3">
            <a:extLst>
              <a:ext uri="{FF2B5EF4-FFF2-40B4-BE49-F238E27FC236}">
                <a16:creationId xmlns="" xmlns:a16="http://schemas.microsoft.com/office/drawing/2014/main" id="{8565FAD6-E7A8-4A6D-A570-F767014D4124}"/>
              </a:ext>
            </a:extLst>
          </p:cNvPr>
          <p:cNvSpPr>
            <a:spLocks noGrp="1"/>
          </p:cNvSpPr>
          <p:nvPr>
            <p:ph type="body" sz="half" idx="2"/>
          </p:nvPr>
        </p:nvSpPr>
        <p:spPr>
          <a:xfrm>
            <a:off x="256032" y="2556588"/>
            <a:ext cx="2834640" cy="3259578"/>
          </a:xfrm>
        </p:spPr>
        <p:txBody>
          <a:bodyPr>
            <a:normAutofit/>
          </a:bodyPr>
          <a:lstStyle/>
          <a:p>
            <a:r>
              <a:rPr lang="en-IN" sz="2200" dirty="0"/>
              <a:t>The users can view their order history from here.</a:t>
            </a:r>
          </a:p>
        </p:txBody>
      </p:sp>
    </p:spTree>
    <p:extLst>
      <p:ext uri="{BB962C8B-B14F-4D97-AF65-F5344CB8AC3E}">
        <p14:creationId xmlns="" xmlns:p14="http://schemas.microsoft.com/office/powerpoint/2010/main" val="30392076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3DEF9B-7F8A-454A-AD96-D1FE02D169D2}"/>
              </a:ext>
            </a:extLst>
          </p:cNvPr>
          <p:cNvSpPr>
            <a:spLocks noGrp="1"/>
          </p:cNvSpPr>
          <p:nvPr>
            <p:ph type="title"/>
          </p:nvPr>
        </p:nvSpPr>
        <p:spPr>
          <a:xfrm>
            <a:off x="699796" y="1123837"/>
            <a:ext cx="2500604" cy="4601183"/>
          </a:xfrm>
        </p:spPr>
        <p:txBody>
          <a:bodyPr/>
          <a:lstStyle/>
          <a:p>
            <a:r>
              <a:rPr lang="en-IN" dirty="0">
                <a:solidFill>
                  <a:schemeClr val="tx1"/>
                </a:solidFill>
              </a:rPr>
              <a:t>Contents</a:t>
            </a:r>
          </a:p>
        </p:txBody>
      </p:sp>
      <p:sp>
        <p:nvSpPr>
          <p:cNvPr id="3" name="Content Placeholder 2">
            <a:extLst>
              <a:ext uri="{FF2B5EF4-FFF2-40B4-BE49-F238E27FC236}">
                <a16:creationId xmlns="" xmlns:a16="http://schemas.microsoft.com/office/drawing/2014/main" id="{F4789F93-5367-4CF3-815C-2B199BDE3A43}"/>
              </a:ext>
            </a:extLst>
          </p:cNvPr>
          <p:cNvSpPr>
            <a:spLocks noGrp="1"/>
          </p:cNvSpPr>
          <p:nvPr>
            <p:ph idx="1"/>
          </p:nvPr>
        </p:nvSpPr>
        <p:spPr>
          <a:xfrm>
            <a:off x="3869268" y="1250302"/>
            <a:ext cx="7315200" cy="4734446"/>
          </a:xfrm>
        </p:spPr>
        <p:txBody>
          <a:bodyPr>
            <a:noAutofit/>
          </a:bodyPr>
          <a:lstStyle/>
          <a:p>
            <a:r>
              <a:rPr lang="en-IN" sz="1800" dirty="0">
                <a:solidFill>
                  <a:srgbClr val="C00000"/>
                </a:solidFill>
                <a:cs typeface="Times New Roman" pitchFamily="18" charset="0"/>
              </a:rPr>
              <a:t>Online Delivery System</a:t>
            </a:r>
          </a:p>
          <a:p>
            <a:r>
              <a:rPr lang="en-US" sz="1800" dirty="0">
                <a:solidFill>
                  <a:srgbClr val="C00000"/>
                </a:solidFill>
                <a:cs typeface="Times New Roman" pitchFamily="18" charset="0"/>
              </a:rPr>
              <a:t>Project Specification</a:t>
            </a:r>
          </a:p>
          <a:p>
            <a:r>
              <a:rPr lang="en-US" sz="1800" dirty="0">
                <a:solidFill>
                  <a:srgbClr val="C00000"/>
                </a:solidFill>
                <a:cs typeface="Times New Roman" pitchFamily="18" charset="0"/>
              </a:rPr>
              <a:t>Business Requirements Specification (BRS)</a:t>
            </a:r>
          </a:p>
          <a:p>
            <a:r>
              <a:rPr lang="en-US" sz="1800" dirty="0">
                <a:solidFill>
                  <a:srgbClr val="C00000"/>
                </a:solidFill>
                <a:cs typeface="Times New Roman" pitchFamily="18" charset="0"/>
              </a:rPr>
              <a:t>Tools Used</a:t>
            </a:r>
          </a:p>
          <a:p>
            <a:r>
              <a:rPr lang="en-IN" sz="1800" dirty="0">
                <a:solidFill>
                  <a:srgbClr val="C00000"/>
                </a:solidFill>
                <a:cs typeface="Times New Roman" pitchFamily="18" charset="0"/>
              </a:rPr>
              <a:t>Architecture Diagram</a:t>
            </a:r>
          </a:p>
          <a:p>
            <a:r>
              <a:rPr lang="en-IN" sz="1800" dirty="0">
                <a:solidFill>
                  <a:srgbClr val="C00000"/>
                </a:solidFill>
                <a:cs typeface="Times New Roman" pitchFamily="18" charset="0"/>
              </a:rPr>
              <a:t>Use-Case Diagram</a:t>
            </a:r>
          </a:p>
          <a:p>
            <a:r>
              <a:rPr lang="en-IN" sz="1800" dirty="0">
                <a:solidFill>
                  <a:srgbClr val="C00000"/>
                </a:solidFill>
                <a:cs typeface="Times New Roman" pitchFamily="18" charset="0"/>
              </a:rPr>
              <a:t>Advantages/Benefits</a:t>
            </a:r>
          </a:p>
          <a:p>
            <a:r>
              <a:rPr lang="en-IN" sz="1800" dirty="0">
                <a:solidFill>
                  <a:srgbClr val="C00000"/>
                </a:solidFill>
                <a:cs typeface="Times New Roman" pitchFamily="18" charset="0"/>
              </a:rPr>
              <a:t>Challenges of e-Grocery</a:t>
            </a:r>
          </a:p>
          <a:p>
            <a:r>
              <a:rPr lang="en-IN" sz="1800" dirty="0">
                <a:solidFill>
                  <a:srgbClr val="C00000"/>
                </a:solidFill>
                <a:cs typeface="Times New Roman" pitchFamily="18" charset="0"/>
              </a:rPr>
              <a:t>Key Challenges</a:t>
            </a:r>
          </a:p>
          <a:p>
            <a:r>
              <a:rPr lang="en-US" sz="1800" dirty="0">
                <a:solidFill>
                  <a:srgbClr val="C00000"/>
                </a:solidFill>
                <a:cs typeface="Times New Roman" pitchFamily="18" charset="0"/>
              </a:rPr>
              <a:t>Modules</a:t>
            </a:r>
          </a:p>
          <a:p>
            <a:r>
              <a:rPr lang="en-IN" sz="1800" dirty="0">
                <a:solidFill>
                  <a:srgbClr val="C00000"/>
                </a:solidFill>
                <a:cs typeface="Times New Roman" pitchFamily="18" charset="0"/>
              </a:rPr>
              <a:t>Conclusion</a:t>
            </a:r>
          </a:p>
          <a:p>
            <a:endParaRPr lang="en-IN" sz="1800" dirty="0"/>
          </a:p>
        </p:txBody>
      </p:sp>
    </p:spTree>
    <p:extLst>
      <p:ext uri="{BB962C8B-B14F-4D97-AF65-F5344CB8AC3E}">
        <p14:creationId xmlns="" xmlns:p14="http://schemas.microsoft.com/office/powerpoint/2010/main" val="11844786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FB36998-70D1-438B-AF60-5CCB6D96097A}"/>
              </a:ext>
            </a:extLst>
          </p:cNvPr>
          <p:cNvSpPr>
            <a:spLocks noGrp="1"/>
          </p:cNvSpPr>
          <p:nvPr>
            <p:ph type="title"/>
          </p:nvPr>
        </p:nvSpPr>
        <p:spPr>
          <a:xfrm>
            <a:off x="256032" y="1324947"/>
            <a:ext cx="2834640" cy="699796"/>
          </a:xfrm>
        </p:spPr>
        <p:txBody>
          <a:bodyPr>
            <a:normAutofit/>
          </a:bodyPr>
          <a:lstStyle/>
          <a:p>
            <a:pPr algn="ctr"/>
            <a:r>
              <a:rPr lang="en-IN" sz="3600" dirty="0">
                <a:solidFill>
                  <a:schemeClr val="tx1"/>
                </a:solidFill>
              </a:rPr>
              <a:t>Support</a:t>
            </a:r>
          </a:p>
        </p:txBody>
      </p:sp>
      <p:pic>
        <p:nvPicPr>
          <p:cNvPr id="6" name="Content Placeholder 5">
            <a:extLst>
              <a:ext uri="{FF2B5EF4-FFF2-40B4-BE49-F238E27FC236}">
                <a16:creationId xmlns="" xmlns:a16="http://schemas.microsoft.com/office/drawing/2014/main" id="{35F3285A-9A11-49C1-B958-9604DB3E99A3}"/>
              </a:ext>
            </a:extLst>
          </p:cNvPr>
          <p:cNvPicPr>
            <a:picLocks noGrp="1" noChangeAspect="1"/>
          </p:cNvPicPr>
          <p:nvPr>
            <p:ph idx="1"/>
          </p:nvPr>
        </p:nvPicPr>
        <p:blipFill>
          <a:blip r:embed="rId2"/>
          <a:stretch>
            <a:fillRect/>
          </a:stretch>
        </p:blipFill>
        <p:spPr>
          <a:xfrm>
            <a:off x="3433665" y="755780"/>
            <a:ext cx="8758335" cy="5337110"/>
          </a:xfrm>
        </p:spPr>
      </p:pic>
      <p:sp>
        <p:nvSpPr>
          <p:cNvPr id="4" name="Text Placeholder 3">
            <a:extLst>
              <a:ext uri="{FF2B5EF4-FFF2-40B4-BE49-F238E27FC236}">
                <a16:creationId xmlns="" xmlns:a16="http://schemas.microsoft.com/office/drawing/2014/main" id="{03FBD334-7AD8-46FA-BA3A-1F1B6E182714}"/>
              </a:ext>
            </a:extLst>
          </p:cNvPr>
          <p:cNvSpPr>
            <a:spLocks noGrp="1"/>
          </p:cNvSpPr>
          <p:nvPr>
            <p:ph type="body" sz="half" idx="2"/>
          </p:nvPr>
        </p:nvSpPr>
        <p:spPr>
          <a:xfrm>
            <a:off x="256032" y="2519265"/>
            <a:ext cx="2834640" cy="3296901"/>
          </a:xfrm>
        </p:spPr>
        <p:txBody>
          <a:bodyPr>
            <a:normAutofit/>
          </a:bodyPr>
          <a:lstStyle/>
          <a:p>
            <a:r>
              <a:rPr lang="en-IN" sz="2200" dirty="0"/>
              <a:t>The user can register complaints and also give their reviews.</a:t>
            </a:r>
          </a:p>
        </p:txBody>
      </p:sp>
    </p:spTree>
    <p:extLst>
      <p:ext uri="{BB962C8B-B14F-4D97-AF65-F5344CB8AC3E}">
        <p14:creationId xmlns="" xmlns:p14="http://schemas.microsoft.com/office/powerpoint/2010/main" val="33096453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59E638C7-D79F-54DF-7517-C8C81F3573AF}"/>
              </a:ext>
            </a:extLst>
          </p:cNvPr>
          <p:cNvSpPr>
            <a:spLocks noGrp="1"/>
          </p:cNvSpPr>
          <p:nvPr>
            <p:ph type="title"/>
          </p:nvPr>
        </p:nvSpPr>
        <p:spPr>
          <a:xfrm>
            <a:off x="1600754" y="1087374"/>
            <a:ext cx="8983489" cy="1000978"/>
          </a:xfrm>
        </p:spPr>
        <p:txBody>
          <a:bodyPr>
            <a:normAutofit/>
          </a:bodyPr>
          <a:lstStyle/>
          <a:p>
            <a:pPr algn="ctr"/>
            <a:r>
              <a:rPr lang="en-US" dirty="0">
                <a:solidFill>
                  <a:schemeClr val="tx1"/>
                </a:solidFill>
              </a:rPr>
              <a:t>Conclusion</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324A3963-3CDC-3959-606F-6E92B84AEFC3}"/>
              </a:ext>
            </a:extLst>
          </p:cNvPr>
          <p:cNvSpPr>
            <a:spLocks noGrp="1"/>
          </p:cNvSpPr>
          <p:nvPr>
            <p:ph idx="1"/>
          </p:nvPr>
        </p:nvSpPr>
        <p:spPr>
          <a:xfrm>
            <a:off x="1600753" y="2535446"/>
            <a:ext cx="8983489" cy="3554457"/>
          </a:xfrm>
        </p:spPr>
        <p:txBody>
          <a:bodyPr>
            <a:normAutofit/>
          </a:bodyPr>
          <a:lstStyle/>
          <a:p>
            <a:r>
              <a:rPr lang="en-US" sz="2200" dirty="0">
                <a:solidFill>
                  <a:schemeClr val="tx1"/>
                </a:solidFill>
              </a:rPr>
              <a:t>Online grocery services meet a number of consumer needs including providing products for niche markets or helping the time-starved consumer shop for the routine weekly groceries.</a:t>
            </a:r>
          </a:p>
          <a:p>
            <a:r>
              <a:rPr lang="en-US" sz="2200" dirty="0">
                <a:solidFill>
                  <a:schemeClr val="tx1"/>
                </a:solidFill>
              </a:rPr>
              <a:t>Handicapped and age can participate in the shopping experience. Online shopping makes it convenient for them.</a:t>
            </a:r>
          </a:p>
        </p:txBody>
      </p:sp>
    </p:spTree>
    <p:extLst>
      <p:ext uri="{BB962C8B-B14F-4D97-AF65-F5344CB8AC3E}">
        <p14:creationId xmlns="" xmlns:p14="http://schemas.microsoft.com/office/powerpoint/2010/main" val="152357887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80516254-1D9F-4F3A-9870-3A3280BE2B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94A7A9FC-F3F1-EB18-FC78-97DD13D3E374}"/>
              </a:ext>
            </a:extLst>
          </p:cNvPr>
          <p:cNvSpPr>
            <a:spLocks noGrp="1"/>
          </p:cNvSpPr>
          <p:nvPr>
            <p:ph type="title"/>
          </p:nvPr>
        </p:nvSpPr>
        <p:spPr>
          <a:xfrm>
            <a:off x="1539115" y="864108"/>
            <a:ext cx="3256817" cy="5120639"/>
          </a:xfrm>
        </p:spPr>
        <p:txBody>
          <a:bodyPr>
            <a:normAutofit/>
          </a:bodyPr>
          <a:lstStyle/>
          <a:p>
            <a:pPr algn="r"/>
            <a:r>
              <a:rPr lang="en-US" sz="4000" dirty="0">
                <a:solidFill>
                  <a:schemeClr val="tx1">
                    <a:lumMod val="85000"/>
                    <a:lumOff val="15000"/>
                  </a:schemeClr>
                </a:solidFill>
              </a:rPr>
              <a:t>THANK YOU!!</a:t>
            </a:r>
          </a:p>
        </p:txBody>
      </p:sp>
      <p:sp>
        <p:nvSpPr>
          <p:cNvPr id="10" name="Rectangle 9">
            <a:extLst>
              <a:ext uri="{FF2B5EF4-FFF2-40B4-BE49-F238E27FC236}">
                <a16:creationId xmlns="" xmlns:a16="http://schemas.microsoft.com/office/drawing/2014/main" id="{FC14672B-27A5-4CDA-ABAF-5E4CF4B41C2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761999"/>
            <a:ext cx="1286934" cy="533400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 xmlns:a16="http://schemas.microsoft.com/office/drawing/2014/main" id="{8D89589C-2C90-4407-A995-05EC3DD7AB14}"/>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951129" y="2085681"/>
            <a:ext cx="0" cy="2686639"/>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 xmlns:a16="http://schemas.microsoft.com/office/drawing/2014/main" id="{E67A7460-A26C-E2FF-4063-3069ADE588D6}"/>
              </a:ext>
            </a:extLst>
          </p:cNvPr>
          <p:cNvSpPr>
            <a:spLocks noGrp="1"/>
          </p:cNvSpPr>
          <p:nvPr>
            <p:ph idx="1"/>
          </p:nvPr>
        </p:nvSpPr>
        <p:spPr>
          <a:xfrm>
            <a:off x="5514395" y="681228"/>
            <a:ext cx="5685512" cy="5120640"/>
          </a:xfrm>
        </p:spPr>
        <p:txBody>
          <a:bodyPr>
            <a:normAutofit/>
          </a:bodyPr>
          <a:lstStyle/>
          <a:p>
            <a:pPr marL="0" indent="0">
              <a:buNone/>
            </a:pPr>
            <a:r>
              <a:rPr lang="en-US" sz="1900" b="1" dirty="0">
                <a:solidFill>
                  <a:schemeClr val="tx1"/>
                </a:solidFill>
                <a:latin typeface="+mj-lt"/>
              </a:rPr>
              <a:t>      </a:t>
            </a:r>
          </a:p>
          <a:p>
            <a:pPr marL="0" indent="0">
              <a:buNone/>
            </a:pPr>
            <a:endParaRPr lang="en-US" sz="1900" dirty="0">
              <a:solidFill>
                <a:schemeClr val="tx1"/>
              </a:solidFill>
              <a:latin typeface="+mj-lt"/>
            </a:endParaRPr>
          </a:p>
          <a:p>
            <a:pPr marL="0" indent="0">
              <a:buNone/>
            </a:pPr>
            <a:r>
              <a:rPr lang="en-US" sz="1900" dirty="0">
                <a:solidFill>
                  <a:schemeClr val="tx1"/>
                </a:solidFill>
                <a:latin typeface="+mj-lt"/>
              </a:rPr>
              <a:t>  MEMBERS : NEETIKA VYAS</a:t>
            </a:r>
          </a:p>
          <a:p>
            <a:pPr marL="0" indent="0">
              <a:buNone/>
            </a:pPr>
            <a:r>
              <a:rPr lang="en-US" sz="1900" dirty="0">
                <a:solidFill>
                  <a:schemeClr val="tx1"/>
                </a:solidFill>
                <a:latin typeface="+mj-lt"/>
              </a:rPr>
              <a:t>                          : NEHAL SAINI</a:t>
            </a:r>
          </a:p>
          <a:p>
            <a:pPr marL="0" indent="0">
              <a:buNone/>
            </a:pPr>
            <a:r>
              <a:rPr lang="en-US" sz="1900" dirty="0">
                <a:solidFill>
                  <a:schemeClr val="tx1"/>
                </a:solidFill>
                <a:latin typeface="+mj-lt"/>
              </a:rPr>
              <a:t>                          : RAMAN DAHIYA</a:t>
            </a:r>
          </a:p>
          <a:p>
            <a:pPr marL="0" indent="0">
              <a:buNone/>
            </a:pPr>
            <a:r>
              <a:rPr lang="en-US" sz="1900" dirty="0">
                <a:solidFill>
                  <a:schemeClr val="tx1"/>
                </a:solidFill>
                <a:latin typeface="+mj-lt"/>
              </a:rPr>
              <a:t>                          : RITURAJ BAILWAL</a:t>
            </a:r>
          </a:p>
          <a:p>
            <a:pPr marL="0" indent="0">
              <a:buNone/>
            </a:pPr>
            <a:r>
              <a:rPr lang="en-US" sz="1900" dirty="0">
                <a:solidFill>
                  <a:schemeClr val="tx1"/>
                </a:solidFill>
                <a:latin typeface="+mj-lt"/>
              </a:rPr>
              <a:t>                          : SWAPNIL KUMAR</a:t>
            </a:r>
          </a:p>
          <a:p>
            <a:pPr marL="0" indent="0">
              <a:buNone/>
            </a:pPr>
            <a:endParaRPr lang="en-US" sz="1900" dirty="0">
              <a:solidFill>
                <a:schemeClr val="tx1"/>
              </a:solidFill>
              <a:latin typeface="+mj-lt"/>
            </a:endParaRPr>
          </a:p>
        </p:txBody>
      </p:sp>
      <p:sp>
        <p:nvSpPr>
          <p:cNvPr id="14" name="Rectangle 13">
            <a:extLst>
              <a:ext uri="{FF2B5EF4-FFF2-40B4-BE49-F238E27FC236}">
                <a16:creationId xmlns="" xmlns:a16="http://schemas.microsoft.com/office/drawing/2014/main" id="{9A206779-5C74-4555-94BC-5845C92EC3A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683988" y="767825"/>
            <a:ext cx="508012" cy="5328173"/>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Thank You Images – Browse 170,398 Stock Photos, Vectors, and Video | Adobe  Stock"/>
          <p:cNvPicPr>
            <a:picLocks noChangeAspect="1" noChangeArrowheads="1"/>
          </p:cNvPicPr>
          <p:nvPr/>
        </p:nvPicPr>
        <p:blipFill>
          <a:blip r:embed="rId2"/>
          <a:srcRect/>
          <a:stretch>
            <a:fillRect/>
          </a:stretch>
        </p:blipFill>
        <p:spPr bwMode="auto">
          <a:xfrm>
            <a:off x="1784869" y="1803543"/>
            <a:ext cx="8058150" cy="3429001"/>
          </a:xfrm>
          <a:prstGeom prst="rect">
            <a:avLst/>
          </a:prstGeom>
          <a:noFill/>
        </p:spPr>
      </p:pic>
    </p:spTree>
    <p:extLst>
      <p:ext uri="{BB962C8B-B14F-4D97-AF65-F5344CB8AC3E}">
        <p14:creationId xmlns="" xmlns:p14="http://schemas.microsoft.com/office/powerpoint/2010/main" val="15165808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unil\Downloads\WhatsApp Image 2022-04-22 at 10.49.45 AM.jpeg"/>
          <p:cNvPicPr>
            <a:picLocks noGrp="1" noChangeAspect="1" noChangeArrowheads="1"/>
          </p:cNvPicPr>
          <p:nvPr>
            <p:ph idx="1"/>
          </p:nvPr>
        </p:nvPicPr>
        <p:blipFill>
          <a:blip r:embed="rId2"/>
          <a:srcRect/>
          <a:stretch>
            <a:fillRect/>
          </a:stretch>
        </p:blipFill>
        <p:spPr bwMode="auto">
          <a:xfrm>
            <a:off x="4906401" y="863600"/>
            <a:ext cx="5239873" cy="5121275"/>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Online Delivery System</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r>
              <a:rPr lang="en-US" sz="2200" dirty="0">
                <a:solidFill>
                  <a:schemeClr val="tx1"/>
                </a:solidFill>
                <a:cs typeface="Times New Roman" pitchFamily="18" charset="0"/>
              </a:rPr>
              <a:t>The first method of delivery involves shipping groceries using a courier service if the order contains cold or frozen items.</a:t>
            </a:r>
          </a:p>
          <a:p>
            <a:r>
              <a:rPr lang="en-US" sz="2200" dirty="0">
                <a:solidFill>
                  <a:schemeClr val="tx1"/>
                </a:solidFill>
                <a:cs typeface="Times New Roman" pitchFamily="18" charset="0"/>
              </a:rPr>
              <a:t>The second method of grocery delivery is personal delivery. The most common type of personal delivery involves storing grocery inventory in a warehouse to deliver to customers once orders are placed..!</a:t>
            </a:r>
          </a:p>
        </p:txBody>
      </p:sp>
    </p:spTree>
    <p:extLst>
      <p:ext uri="{BB962C8B-B14F-4D97-AF65-F5344CB8AC3E}">
        <p14:creationId xmlns="" xmlns:p14="http://schemas.microsoft.com/office/powerpoint/2010/main" val="8046138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Project  Specification</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r>
              <a:rPr lang="en-US" sz="2200" dirty="0">
                <a:solidFill>
                  <a:schemeClr val="tx1">
                    <a:lumMod val="95000"/>
                    <a:lumOff val="5000"/>
                  </a:schemeClr>
                </a:solidFill>
                <a:cs typeface="Times New Roman" pitchFamily="18" charset="0"/>
              </a:rPr>
              <a:t>HTML: HTML is an acronym that stands for </a:t>
            </a:r>
            <a:r>
              <a:rPr lang="en-US" sz="2200" b="1" dirty="0" err="1">
                <a:solidFill>
                  <a:schemeClr val="tx1">
                    <a:lumMod val="95000"/>
                    <a:lumOff val="5000"/>
                  </a:schemeClr>
                </a:solidFill>
                <a:cs typeface="Times New Roman" pitchFamily="18" charset="0"/>
              </a:rPr>
              <a:t>HyperText</a:t>
            </a:r>
            <a:r>
              <a:rPr lang="en-US" sz="2200" b="1" dirty="0">
                <a:solidFill>
                  <a:schemeClr val="tx1">
                    <a:lumMod val="95000"/>
                    <a:lumOff val="5000"/>
                  </a:schemeClr>
                </a:solidFill>
                <a:cs typeface="Times New Roman" pitchFamily="18" charset="0"/>
              </a:rPr>
              <a:t> Markup Language</a:t>
            </a:r>
            <a:r>
              <a:rPr lang="en-US" sz="2200" dirty="0">
                <a:solidFill>
                  <a:schemeClr val="tx1">
                    <a:lumMod val="95000"/>
                    <a:lumOff val="5000"/>
                  </a:schemeClr>
                </a:solidFill>
                <a:cs typeface="Times New Roman" pitchFamily="18" charset="0"/>
              </a:rPr>
              <a:t> which is used for creating web pages and web applications.  </a:t>
            </a:r>
            <a:r>
              <a:rPr lang="en-US" sz="2200" dirty="0" err="1">
                <a:solidFill>
                  <a:schemeClr val="tx1">
                    <a:lumMod val="95000"/>
                    <a:lumOff val="5000"/>
                  </a:schemeClr>
                </a:solidFill>
                <a:cs typeface="Times New Roman" pitchFamily="18" charset="0"/>
              </a:rPr>
              <a:t>HyperText</a:t>
            </a:r>
            <a:r>
              <a:rPr lang="en-US" sz="2200" dirty="0">
                <a:solidFill>
                  <a:schemeClr val="tx1">
                    <a:lumMod val="95000"/>
                    <a:lumOff val="5000"/>
                  </a:schemeClr>
                </a:solidFill>
                <a:cs typeface="Times New Roman" pitchFamily="18" charset="0"/>
              </a:rPr>
              <a:t> simply means “Text within Text”. A text has a link within it, which is a hypertext. Whenever you click on a link that brings you to a new webpage, you have clicked on a hypertext. </a:t>
            </a:r>
          </a:p>
          <a:p>
            <a:r>
              <a:rPr lang="en-US" sz="2200" dirty="0">
                <a:solidFill>
                  <a:schemeClr val="tx1"/>
                </a:solidFill>
                <a:cs typeface="Times New Roman" pitchFamily="18" charset="0"/>
              </a:rPr>
              <a:t>Python</a:t>
            </a:r>
            <a:r>
              <a:rPr lang="en-US" sz="2200" dirty="0">
                <a:solidFill>
                  <a:schemeClr val="tx1">
                    <a:lumMod val="95000"/>
                    <a:lumOff val="5000"/>
                  </a:schemeClr>
                </a:solidFill>
                <a:cs typeface="Times New Roman" pitchFamily="18" charset="0"/>
              </a:rPr>
              <a:t>:   Python is </a:t>
            </a:r>
            <a:r>
              <a:rPr lang="en-US" sz="2200" b="1" dirty="0">
                <a:solidFill>
                  <a:schemeClr val="tx1">
                    <a:lumMod val="95000"/>
                    <a:lumOff val="5000"/>
                  </a:schemeClr>
                </a:solidFill>
                <a:cs typeface="Times New Roman" pitchFamily="18" charset="0"/>
              </a:rPr>
              <a:t>a computer programming language often used to build websites and software, automate tasks, and conduct data analysis</a:t>
            </a:r>
            <a:r>
              <a:rPr lang="en-US" sz="2200" dirty="0">
                <a:solidFill>
                  <a:schemeClr val="tx1">
                    <a:lumMod val="95000"/>
                    <a:lumOff val="5000"/>
                  </a:schemeClr>
                </a:solidFill>
                <a:cs typeface="Times New Roman" pitchFamily="18" charset="0"/>
              </a:rPr>
              <a:t>. Python is a general-purpose language, meaning it can be used to create a variety of different programs and isn't specialized for any specific problems.</a:t>
            </a:r>
          </a:p>
        </p:txBody>
      </p:sp>
    </p:spTree>
    <p:extLst>
      <p:ext uri="{BB962C8B-B14F-4D97-AF65-F5344CB8AC3E}">
        <p14:creationId xmlns="" xmlns:p14="http://schemas.microsoft.com/office/powerpoint/2010/main" val="33341140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Project  Specification</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r>
              <a:rPr lang="en-US" sz="2200" dirty="0">
                <a:solidFill>
                  <a:schemeClr val="tx1"/>
                </a:solidFill>
                <a:cs typeface="Times New Roman" pitchFamily="18" charset="0"/>
              </a:rPr>
              <a:t>Flask</a:t>
            </a:r>
            <a:r>
              <a:rPr lang="en-US" sz="2200" dirty="0">
                <a:solidFill>
                  <a:schemeClr val="tx1">
                    <a:lumMod val="95000"/>
                    <a:lumOff val="5000"/>
                  </a:schemeClr>
                </a:solidFill>
                <a:cs typeface="Times New Roman" pitchFamily="18" charset="0"/>
              </a:rPr>
              <a:t>: Flask is a small and lightweight Python web framework that provides useful tools and features that make </a:t>
            </a:r>
            <a:r>
              <a:rPr lang="en-US" sz="2200" b="1" dirty="0">
                <a:solidFill>
                  <a:schemeClr val="tx1">
                    <a:lumMod val="95000"/>
                    <a:lumOff val="5000"/>
                  </a:schemeClr>
                </a:solidFill>
                <a:cs typeface="Times New Roman" pitchFamily="18" charset="0"/>
              </a:rPr>
              <a:t>creating web applications in Python easier</a:t>
            </a:r>
            <a:r>
              <a:rPr lang="en-US" sz="2200" dirty="0">
                <a:solidFill>
                  <a:schemeClr val="tx1">
                    <a:lumMod val="95000"/>
                    <a:lumOff val="5000"/>
                  </a:schemeClr>
                </a:solidFill>
                <a:cs typeface="Times New Roman" pitchFamily="18" charset="0"/>
              </a:rPr>
              <a:t>. It gives developers flexibility and is a more accessible framework for new developers since you can build a web application quickly using only a single Python file.</a:t>
            </a:r>
          </a:p>
          <a:p>
            <a:r>
              <a:rPr lang="en-US" sz="2200" dirty="0">
                <a:solidFill>
                  <a:schemeClr val="tx1">
                    <a:lumMod val="95000"/>
                    <a:lumOff val="5000"/>
                  </a:schemeClr>
                </a:solidFill>
                <a:cs typeface="Times New Roman" pitchFamily="18" charset="0"/>
              </a:rPr>
              <a:t>SQLITE3:Python SQLite3 module is </a:t>
            </a:r>
            <a:r>
              <a:rPr lang="en-US" sz="2200" b="1" dirty="0">
                <a:solidFill>
                  <a:schemeClr val="tx1">
                    <a:lumMod val="95000"/>
                    <a:lumOff val="5000"/>
                  </a:schemeClr>
                </a:solidFill>
                <a:cs typeface="Times New Roman" pitchFamily="18" charset="0"/>
              </a:rPr>
              <a:t>used to integrate the </a:t>
            </a:r>
            <a:r>
              <a:rPr lang="en-US" sz="2200" b="1" dirty="0" err="1">
                <a:solidFill>
                  <a:schemeClr val="tx1">
                    <a:lumMod val="95000"/>
                    <a:lumOff val="5000"/>
                  </a:schemeClr>
                </a:solidFill>
                <a:cs typeface="Times New Roman" pitchFamily="18" charset="0"/>
              </a:rPr>
              <a:t>SQLite</a:t>
            </a:r>
            <a:r>
              <a:rPr lang="en-US" sz="2200" b="1" dirty="0">
                <a:solidFill>
                  <a:schemeClr val="tx1">
                    <a:lumMod val="95000"/>
                    <a:lumOff val="5000"/>
                  </a:schemeClr>
                </a:solidFill>
                <a:cs typeface="Times New Roman" pitchFamily="18" charset="0"/>
              </a:rPr>
              <a:t> database with Python</a:t>
            </a:r>
            <a:r>
              <a:rPr lang="en-US" sz="2200" dirty="0">
                <a:solidFill>
                  <a:schemeClr val="tx1">
                    <a:lumMod val="95000"/>
                    <a:lumOff val="5000"/>
                  </a:schemeClr>
                </a:solidFill>
                <a:cs typeface="Times New Roman" pitchFamily="18" charset="0"/>
              </a:rPr>
              <a:t>. It is a standardized Python DBI API 2.0 and provides a straightforward and simple-to-use interface for interacting with </a:t>
            </a:r>
            <a:r>
              <a:rPr lang="en-US" sz="2200" dirty="0" err="1">
                <a:solidFill>
                  <a:schemeClr val="tx1">
                    <a:lumMod val="95000"/>
                    <a:lumOff val="5000"/>
                  </a:schemeClr>
                </a:solidFill>
                <a:cs typeface="Times New Roman" pitchFamily="18" charset="0"/>
              </a:rPr>
              <a:t>SQLite</a:t>
            </a:r>
            <a:r>
              <a:rPr lang="en-US" sz="2200" dirty="0">
                <a:solidFill>
                  <a:schemeClr val="tx1">
                    <a:lumMod val="95000"/>
                    <a:lumOff val="5000"/>
                  </a:schemeClr>
                </a:solidFill>
                <a:cs typeface="Times New Roman" pitchFamily="18" charset="0"/>
              </a:rPr>
              <a:t> databases.</a:t>
            </a:r>
          </a:p>
        </p:txBody>
      </p:sp>
    </p:spTree>
    <p:extLst>
      <p:ext uri="{BB962C8B-B14F-4D97-AF65-F5344CB8AC3E}">
        <p14:creationId xmlns="" xmlns:p14="http://schemas.microsoft.com/office/powerpoint/2010/main" val="33341140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Background of the Project</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738507"/>
            <a:ext cx="8983489" cy="3351396"/>
          </a:xfrm>
        </p:spPr>
        <p:txBody>
          <a:bodyPr>
            <a:noAutofit/>
          </a:bodyPr>
          <a:lstStyle/>
          <a:p>
            <a:r>
              <a:rPr lang="en-US" sz="1800" dirty="0">
                <a:solidFill>
                  <a:schemeClr val="tx1"/>
                </a:solidFill>
              </a:rPr>
              <a:t>In today’s digital era, everything is just a tap away. Whether you have to order food, do shopping, transfer money, book a cab, or more, all of these are just a few taps on your </a:t>
            </a:r>
            <a:r>
              <a:rPr lang="en-US" sz="1800" dirty="0" err="1">
                <a:solidFill>
                  <a:schemeClr val="tx1"/>
                </a:solidFill>
              </a:rPr>
              <a:t>smartphone</a:t>
            </a:r>
            <a:r>
              <a:rPr lang="en-US" sz="1800" dirty="0">
                <a:solidFill>
                  <a:schemeClr val="tx1"/>
                </a:solidFill>
              </a:rPr>
              <a:t>.</a:t>
            </a:r>
          </a:p>
          <a:p>
            <a:r>
              <a:rPr lang="en-US" sz="1800" dirty="0">
                <a:solidFill>
                  <a:schemeClr val="tx1"/>
                </a:solidFill>
              </a:rPr>
              <a:t>Just like shopping for other items, online order of grocery items is gaining popularity worldwide. And, while grocers and shopkeepers are leaving no stone unturned to leverage this emerging trend. </a:t>
            </a:r>
          </a:p>
          <a:p>
            <a:r>
              <a:rPr lang="en-US" sz="1800" dirty="0">
                <a:solidFill>
                  <a:schemeClr val="tx1"/>
                </a:solidFill>
              </a:rPr>
              <a:t>The focus is now on investing in developing user-focused apps to meet the continuously increasing demand. You would be surprised to know besides convenience people realized the absolute necessity of such services during the COVID-19 lockdown phase.</a:t>
            </a:r>
          </a:p>
          <a:p>
            <a:r>
              <a:rPr lang="en-US" sz="1800" dirty="0">
                <a:solidFill>
                  <a:schemeClr val="tx1"/>
                </a:solidFill>
              </a:rPr>
              <a:t>So, if you are someone managing a startup, an established retailer, or an enterprise willing to invest in grocery mobile app development with an aim to boost business, you’ve come to the right place. We might have all the answers.</a:t>
            </a:r>
            <a:br>
              <a:rPr lang="en-US" sz="1800" dirty="0">
                <a:solidFill>
                  <a:schemeClr val="tx1"/>
                </a:solidFill>
              </a:rPr>
            </a:br>
            <a:endParaRPr lang="en-US" sz="1800" dirty="0">
              <a:solidFill>
                <a:schemeClr val="tx1"/>
              </a:solidFill>
            </a:endParaRP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Goal of the Project</a:t>
            </a: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535446"/>
            <a:ext cx="8983489" cy="3554457"/>
          </a:xfrm>
        </p:spPr>
        <p:txBody>
          <a:bodyPr>
            <a:normAutofit/>
          </a:bodyPr>
          <a:lstStyle/>
          <a:p>
            <a:pPr fontAlgn="base"/>
            <a:r>
              <a:rPr lang="en-US" sz="2200" dirty="0">
                <a:solidFill>
                  <a:schemeClr val="tx1"/>
                </a:solidFill>
              </a:rPr>
              <a:t>Raashan.com aims to provide a seamless grocery shopping experience with best-in-class service and user interface.</a:t>
            </a:r>
          </a:p>
          <a:p>
            <a:pPr fontAlgn="base"/>
            <a:r>
              <a:rPr lang="en-US" sz="2200" dirty="0">
                <a:solidFill>
                  <a:schemeClr val="tx1"/>
                </a:solidFill>
              </a:rPr>
              <a:t>With an overwhelming amount of options to choose from, our app is without a cloud doubt one of the best in the market.</a:t>
            </a:r>
          </a:p>
          <a:p>
            <a:pPr fontAlgn="base"/>
            <a:r>
              <a:rPr lang="en-US" sz="2200" dirty="0">
                <a:solidFill>
                  <a:schemeClr val="tx1"/>
                </a:solidFill>
              </a:rPr>
              <a:t>When a customer places an order for preferred goods, the ordered goods are delivered to the customer’s doorstep at the stipulated time.</a:t>
            </a: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29DC5A77-10C9-4ECF-B7EB-8D917F36A9E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2FFE28B5-FB16-49A9-B851-3C35FAC0CAC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758952"/>
            <a:ext cx="10905976" cy="16511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 xmlns:a16="http://schemas.microsoft.com/office/drawing/2014/main" id="{F6F5B35C-6446-766F-36D0-77B7ABB35A01}"/>
              </a:ext>
            </a:extLst>
          </p:cNvPr>
          <p:cNvSpPr>
            <a:spLocks noGrp="1"/>
          </p:cNvSpPr>
          <p:nvPr>
            <p:ph type="title"/>
          </p:nvPr>
        </p:nvSpPr>
        <p:spPr>
          <a:xfrm>
            <a:off x="1281388" y="1087374"/>
            <a:ext cx="9611016" cy="1000978"/>
          </a:xfrm>
        </p:spPr>
        <p:txBody>
          <a:bodyPr>
            <a:normAutofit/>
          </a:bodyPr>
          <a:lstStyle/>
          <a:p>
            <a:pPr algn="ctr"/>
            <a:r>
              <a:rPr lang="en-US" dirty="0">
                <a:solidFill>
                  <a:schemeClr val="tx1"/>
                </a:solidFill>
              </a:rPr>
              <a:t>BRS - </a:t>
            </a:r>
            <a:r>
              <a:rPr lang="en-US">
                <a:solidFill>
                  <a:schemeClr val="tx1"/>
                </a:solidFill>
              </a:rPr>
              <a:t>Problem Statement</a:t>
            </a:r>
            <a:endParaRPr lang="en-US" dirty="0">
              <a:solidFill>
                <a:schemeClr val="tx1"/>
              </a:solidFill>
            </a:endParaRPr>
          </a:p>
        </p:txBody>
      </p:sp>
      <p:sp>
        <p:nvSpPr>
          <p:cNvPr id="12" name="Rectangle 11">
            <a:extLst>
              <a:ext uri="{FF2B5EF4-FFF2-40B4-BE49-F238E27FC236}">
                <a16:creationId xmlns="" xmlns:a16="http://schemas.microsoft.com/office/drawing/2014/main" id="{01014442-855A-4E0F-8D09-C314661A48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 xmlns:a16="http://schemas.microsoft.com/office/drawing/2014/main" id="{9B1ABF09-86CF-414E-88A5-2B84CC7232A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 xmlns:a16="http://schemas.microsoft.com/office/drawing/2014/main" id="{3FE91770-CDBB-4D24-94E5-AD484F36C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 xmlns:a16="http://schemas.microsoft.com/office/drawing/2014/main" id="{A1E4A0FE-A882-1DC1-CAC9-EFC0EB8043E3}"/>
              </a:ext>
            </a:extLst>
          </p:cNvPr>
          <p:cNvSpPr>
            <a:spLocks noGrp="1"/>
          </p:cNvSpPr>
          <p:nvPr>
            <p:ph idx="1"/>
          </p:nvPr>
        </p:nvSpPr>
        <p:spPr>
          <a:xfrm>
            <a:off x="1600753" y="2883159"/>
            <a:ext cx="8983489" cy="3206744"/>
          </a:xfrm>
        </p:spPr>
        <p:txBody>
          <a:bodyPr>
            <a:noAutofit/>
          </a:bodyPr>
          <a:lstStyle/>
          <a:p>
            <a:pPr fontAlgn="base"/>
            <a:r>
              <a:rPr lang="en-US" dirty="0">
                <a:solidFill>
                  <a:schemeClr val="tx1"/>
                </a:solidFill>
              </a:rPr>
              <a:t>Online shoppers will experience the same great prices and sales as our in-store shoppers, making for an affordable experience that anybody will enjoy.</a:t>
            </a:r>
          </a:p>
          <a:p>
            <a:pPr fontAlgn="base"/>
            <a:r>
              <a:rPr lang="en-US" dirty="0">
                <a:solidFill>
                  <a:schemeClr val="tx1"/>
                </a:solidFill>
              </a:rPr>
              <a:t>Buy in Bulk with Ease</a:t>
            </a:r>
          </a:p>
          <a:p>
            <a:pPr fontAlgn="base"/>
            <a:r>
              <a:rPr lang="en-US" dirty="0">
                <a:solidFill>
                  <a:schemeClr val="tx1"/>
                </a:solidFill>
              </a:rPr>
              <a:t>Cut Gas and Parking Costs</a:t>
            </a:r>
          </a:p>
          <a:p>
            <a:pPr fontAlgn="base"/>
            <a:r>
              <a:rPr lang="en-US" dirty="0">
                <a:solidFill>
                  <a:schemeClr val="tx1"/>
                </a:solidFill>
              </a:rPr>
              <a:t>Browse on Your Time, whether it’s 2 o’clock in the afternoon or 4 o’clock in the morning</a:t>
            </a:r>
          </a:p>
          <a:p>
            <a:pPr fontAlgn="base"/>
            <a:r>
              <a:rPr lang="en-US" dirty="0">
                <a:solidFill>
                  <a:schemeClr val="tx1"/>
                </a:solidFill>
              </a:rPr>
              <a:t>Avoid the Line and Shop in the comfort of your home.</a:t>
            </a:r>
          </a:p>
          <a:p>
            <a:pPr fontAlgn="base"/>
            <a:r>
              <a:rPr lang="en-US" dirty="0">
                <a:solidFill>
                  <a:schemeClr val="tx1"/>
                </a:solidFill>
              </a:rPr>
              <a:t>Grocery shopping online for home delivery allows you the pleasure of shopping from your dining room table, your couch, or your office, without navigating crowded aisles and lengthy cashier lines.</a:t>
            </a:r>
            <a:br>
              <a:rPr lang="en-US" dirty="0">
                <a:solidFill>
                  <a:schemeClr val="tx1"/>
                </a:solidFill>
              </a:rPr>
            </a:br>
            <a:endParaRPr lang="en-US" dirty="0">
              <a:solidFill>
                <a:schemeClr val="tx1"/>
              </a:solidFill>
            </a:endParaRPr>
          </a:p>
        </p:txBody>
      </p:sp>
    </p:spTree>
    <p:extLst>
      <p:ext uri="{BB962C8B-B14F-4D97-AF65-F5344CB8AC3E}">
        <p14:creationId xmlns="" xmlns:p14="http://schemas.microsoft.com/office/powerpoint/2010/main" val="1238122700"/>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638</TotalTime>
  <Words>836</Words>
  <Application>Microsoft Office PowerPoint</Application>
  <PresentationFormat>Custom</PresentationFormat>
  <Paragraphs>113</Paragraphs>
  <Slides>33</Slides>
  <Notes>0</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Frame</vt:lpstr>
      <vt:lpstr>Raashan.com</vt:lpstr>
      <vt:lpstr>Batch 3 Team 1</vt:lpstr>
      <vt:lpstr>Contents</vt:lpstr>
      <vt:lpstr>Online Delivery System</vt:lpstr>
      <vt:lpstr>Project  Specification</vt:lpstr>
      <vt:lpstr>Project  Specification</vt:lpstr>
      <vt:lpstr>BRS - Background of the Project</vt:lpstr>
      <vt:lpstr>BRS - Goal of the Project</vt:lpstr>
      <vt:lpstr>BRS - Problem Statement</vt:lpstr>
      <vt:lpstr>BRS - Solution</vt:lpstr>
      <vt:lpstr>BRS - Users</vt:lpstr>
      <vt:lpstr>BRS - Requirements</vt:lpstr>
      <vt:lpstr>Tools Used</vt:lpstr>
      <vt:lpstr>Architecture Diagram</vt:lpstr>
      <vt:lpstr>Use-Case  Diagram</vt:lpstr>
      <vt:lpstr>Class Diagram</vt:lpstr>
      <vt:lpstr>Advantages/ Benefits</vt:lpstr>
      <vt:lpstr>Challenges Of  e-Grocery</vt:lpstr>
      <vt:lpstr>Key Challenges in Operating the e-Grocery Model</vt:lpstr>
      <vt:lpstr>Login</vt:lpstr>
      <vt:lpstr>Homepage</vt:lpstr>
      <vt:lpstr>Categories</vt:lpstr>
      <vt:lpstr>Select Category </vt:lpstr>
      <vt:lpstr>Admin</vt:lpstr>
      <vt:lpstr>Admin Module</vt:lpstr>
      <vt:lpstr>Add to Cart</vt:lpstr>
      <vt:lpstr>Place Order</vt:lpstr>
      <vt:lpstr>Order Placed Successfully</vt:lpstr>
      <vt:lpstr>Order History</vt:lpstr>
      <vt:lpstr>Support</vt:lpstr>
      <vt:lpstr>Conclusion</vt:lpstr>
      <vt:lpstr>THANK YOU!!</vt:lpstr>
      <vt:lpstr>Slide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Nikkii</dc:creator>
  <cp:lastModifiedBy>Swapnil</cp:lastModifiedBy>
  <cp:revision>436</cp:revision>
  <dcterms:created xsi:type="dcterms:W3CDTF">2022-04-11T16:49:56Z</dcterms:created>
  <dcterms:modified xsi:type="dcterms:W3CDTF">2022-04-22T17:23:12Z</dcterms:modified>
</cp:coreProperties>
</file>

<file path=docProps/thumbnail.jpeg>
</file>